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313" r:id="rId3"/>
    <p:sldId id="314"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11443694-2253-42B9-AC78-5E19BD3247BB}">
          <p14:sldIdLst>
            <p14:sldId id="256"/>
          </p14:sldIdLst>
        </p14:section>
        <p14:section name="service FTP" id="{199E5C38-2379-42CA-A461-AC995C48B847}">
          <p14:sldIdLst>
            <p14:sldId id="313"/>
            <p14:sldId id="31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427"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DBE023-AF5F-456C-9624-7D4A30D70AC6}" type="datetimeFigureOut">
              <a:rPr lang="fr-FR" smtClean="0"/>
              <a:t>03/08/2022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857488-B987-47B9-972E-AA6776E1DAAF}" type="slidenum">
              <a:rPr lang="fr-FR" smtClean="0"/>
              <a:t>‹N°›</a:t>
            </a:fld>
            <a:endParaRPr lang="fr-FR"/>
          </a:p>
        </p:txBody>
      </p:sp>
    </p:spTree>
    <p:extLst>
      <p:ext uri="{BB962C8B-B14F-4D97-AF65-F5344CB8AC3E}">
        <p14:creationId xmlns:p14="http://schemas.microsoft.com/office/powerpoint/2010/main" val="33583080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65857488-B987-47B9-972E-AA6776E1DAAF}" type="slidenum">
              <a:rPr lang="fr-FR" smtClean="0"/>
              <a:t>1</a:t>
            </a:fld>
            <a:endParaRPr lang="fr-FR"/>
          </a:p>
        </p:txBody>
      </p:sp>
    </p:spTree>
    <p:extLst>
      <p:ext uri="{BB962C8B-B14F-4D97-AF65-F5344CB8AC3E}">
        <p14:creationId xmlns:p14="http://schemas.microsoft.com/office/powerpoint/2010/main" val="2273210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6091932-20BE-4C82-8B7B-B94F8E432B4B}"/>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6B381940-AAE5-4926-901B-A46AC808F5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77586C92-E345-4757-9DD7-8E4E350C8F04}"/>
              </a:ext>
            </a:extLst>
          </p:cNvPr>
          <p:cNvSpPr>
            <a:spLocks noGrp="1"/>
          </p:cNvSpPr>
          <p:nvPr>
            <p:ph type="dt" sz="half" idx="10"/>
          </p:nvPr>
        </p:nvSpPr>
        <p:spPr/>
        <p:txBody>
          <a:bodyPr/>
          <a:lstStyle/>
          <a:p>
            <a:fld id="{D09A83CE-4C63-43E5-9DEF-5F930EC9487B}" type="datetimeFigureOut">
              <a:rPr lang="fr-FR" smtClean="0"/>
              <a:t>03/08/2022</a:t>
            </a:fld>
            <a:endParaRPr lang="fr-FR"/>
          </a:p>
        </p:txBody>
      </p:sp>
      <p:sp>
        <p:nvSpPr>
          <p:cNvPr id="5" name="Espace réservé du pied de page 4">
            <a:extLst>
              <a:ext uri="{FF2B5EF4-FFF2-40B4-BE49-F238E27FC236}">
                <a16:creationId xmlns:a16="http://schemas.microsoft.com/office/drawing/2014/main" id="{48664CBA-5E2A-4A73-A773-E68629F5D47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F2F9F5A2-72EA-4244-8AAE-DC19A3C971B5}"/>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3970555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8AFE3B3-D28F-4B96-920E-64DD343708AF}"/>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28272824-8205-42D7-8B85-5FCAF3A59AF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416239B-8EF7-42F7-9C04-82C24F2C2A2B}"/>
              </a:ext>
            </a:extLst>
          </p:cNvPr>
          <p:cNvSpPr>
            <a:spLocks noGrp="1"/>
          </p:cNvSpPr>
          <p:nvPr>
            <p:ph type="dt" sz="half" idx="10"/>
          </p:nvPr>
        </p:nvSpPr>
        <p:spPr/>
        <p:txBody>
          <a:bodyPr/>
          <a:lstStyle/>
          <a:p>
            <a:fld id="{D09A83CE-4C63-43E5-9DEF-5F930EC9487B}" type="datetimeFigureOut">
              <a:rPr lang="fr-FR" smtClean="0"/>
              <a:t>03/08/2022</a:t>
            </a:fld>
            <a:endParaRPr lang="fr-FR"/>
          </a:p>
        </p:txBody>
      </p:sp>
      <p:sp>
        <p:nvSpPr>
          <p:cNvPr id="5" name="Espace réservé du pied de page 4">
            <a:extLst>
              <a:ext uri="{FF2B5EF4-FFF2-40B4-BE49-F238E27FC236}">
                <a16:creationId xmlns:a16="http://schemas.microsoft.com/office/drawing/2014/main" id="{4BCE6943-62A7-441B-A263-C6A166B503A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0F77418-D2E6-4EDA-8C53-10941404D899}"/>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1967034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22338A58-1935-476B-930D-CD0190989578}"/>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E2B10A3F-112B-42DD-AB4D-1937F7AE308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86E3DA6-73FF-4935-BAC8-E670A16C84B9}"/>
              </a:ext>
            </a:extLst>
          </p:cNvPr>
          <p:cNvSpPr>
            <a:spLocks noGrp="1"/>
          </p:cNvSpPr>
          <p:nvPr>
            <p:ph type="dt" sz="half" idx="10"/>
          </p:nvPr>
        </p:nvSpPr>
        <p:spPr/>
        <p:txBody>
          <a:bodyPr/>
          <a:lstStyle/>
          <a:p>
            <a:fld id="{D09A83CE-4C63-43E5-9DEF-5F930EC9487B}" type="datetimeFigureOut">
              <a:rPr lang="fr-FR" smtClean="0"/>
              <a:t>03/08/2022</a:t>
            </a:fld>
            <a:endParaRPr lang="fr-FR"/>
          </a:p>
        </p:txBody>
      </p:sp>
      <p:sp>
        <p:nvSpPr>
          <p:cNvPr id="5" name="Espace réservé du pied de page 4">
            <a:extLst>
              <a:ext uri="{FF2B5EF4-FFF2-40B4-BE49-F238E27FC236}">
                <a16:creationId xmlns:a16="http://schemas.microsoft.com/office/drawing/2014/main" id="{861BFE97-573C-4A16-816D-398B9D8066D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1F76AF1-8C27-4FE8-A215-F2A410E9C3AB}"/>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3499874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33D265-A804-4D96-8A73-1BB14802075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4101D01-6F16-4723-97EA-1C88D6E02591}"/>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8A53E24-D277-42D0-9135-6F57BFC08114}"/>
              </a:ext>
            </a:extLst>
          </p:cNvPr>
          <p:cNvSpPr>
            <a:spLocks noGrp="1"/>
          </p:cNvSpPr>
          <p:nvPr>
            <p:ph type="dt" sz="half" idx="10"/>
          </p:nvPr>
        </p:nvSpPr>
        <p:spPr/>
        <p:txBody>
          <a:bodyPr/>
          <a:lstStyle/>
          <a:p>
            <a:fld id="{D09A83CE-4C63-43E5-9DEF-5F930EC9487B}" type="datetimeFigureOut">
              <a:rPr lang="fr-FR" smtClean="0"/>
              <a:t>03/08/2022</a:t>
            </a:fld>
            <a:endParaRPr lang="fr-FR"/>
          </a:p>
        </p:txBody>
      </p:sp>
      <p:sp>
        <p:nvSpPr>
          <p:cNvPr id="5" name="Espace réservé du pied de page 4">
            <a:extLst>
              <a:ext uri="{FF2B5EF4-FFF2-40B4-BE49-F238E27FC236}">
                <a16:creationId xmlns:a16="http://schemas.microsoft.com/office/drawing/2014/main" id="{A1DF976D-C727-448A-A0F2-4FEEC6968C8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5AE0BC9-8344-4703-8D8C-3654DA6D075F}"/>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2404193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93CD2B-216B-491D-ACC0-1C073E45183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58A162C-4700-4075-B94E-D3E189920B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6B43E9F1-B412-41AB-8A48-6D79FD465FB6}"/>
              </a:ext>
            </a:extLst>
          </p:cNvPr>
          <p:cNvSpPr>
            <a:spLocks noGrp="1"/>
          </p:cNvSpPr>
          <p:nvPr>
            <p:ph type="dt" sz="half" idx="10"/>
          </p:nvPr>
        </p:nvSpPr>
        <p:spPr/>
        <p:txBody>
          <a:bodyPr/>
          <a:lstStyle/>
          <a:p>
            <a:fld id="{D09A83CE-4C63-43E5-9DEF-5F930EC9487B}" type="datetimeFigureOut">
              <a:rPr lang="fr-FR" smtClean="0"/>
              <a:t>03/08/2022</a:t>
            </a:fld>
            <a:endParaRPr lang="fr-FR"/>
          </a:p>
        </p:txBody>
      </p:sp>
      <p:sp>
        <p:nvSpPr>
          <p:cNvPr id="5" name="Espace réservé du pied de page 4">
            <a:extLst>
              <a:ext uri="{FF2B5EF4-FFF2-40B4-BE49-F238E27FC236}">
                <a16:creationId xmlns:a16="http://schemas.microsoft.com/office/drawing/2014/main" id="{A0B81D06-AC02-4CEF-9005-9FC3845B389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F43FD52-85F5-4209-B298-2116CB1CC6D5}"/>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1339157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0CAF4B-8440-495D-98CC-790D8A9EDA2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2ED5FE8-F2FA-4ECE-9196-89236E1FA299}"/>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14E74017-58DC-4E67-AAD8-B9E0553185FB}"/>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814D4C4C-79D4-4F3F-9765-E207CFC075BC}"/>
              </a:ext>
            </a:extLst>
          </p:cNvPr>
          <p:cNvSpPr>
            <a:spLocks noGrp="1"/>
          </p:cNvSpPr>
          <p:nvPr>
            <p:ph type="dt" sz="half" idx="10"/>
          </p:nvPr>
        </p:nvSpPr>
        <p:spPr/>
        <p:txBody>
          <a:bodyPr/>
          <a:lstStyle/>
          <a:p>
            <a:fld id="{D09A83CE-4C63-43E5-9DEF-5F930EC9487B}" type="datetimeFigureOut">
              <a:rPr lang="fr-FR" smtClean="0"/>
              <a:t>03/08/2022</a:t>
            </a:fld>
            <a:endParaRPr lang="fr-FR"/>
          </a:p>
        </p:txBody>
      </p:sp>
      <p:sp>
        <p:nvSpPr>
          <p:cNvPr id="6" name="Espace réservé du pied de page 5">
            <a:extLst>
              <a:ext uri="{FF2B5EF4-FFF2-40B4-BE49-F238E27FC236}">
                <a16:creationId xmlns:a16="http://schemas.microsoft.com/office/drawing/2014/main" id="{74F35F0C-3E7D-4297-A259-A02A01A9F034}"/>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F21926B-E428-4A25-8212-0888E2F93B69}"/>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8972252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183A641-DBBF-4C46-B64C-D3498118A9CB}"/>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F33A6D5-9216-49D3-B5F9-A06585B9B1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6948202A-5AB0-4021-BBA9-B9A26D4250E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AFB55C28-3DEE-498E-B4DD-FB6284E6EB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E34334EB-1E43-421E-93CF-4EFA3BE4C7CF}"/>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9FE4D8A-0D0B-468F-95AB-B1E9A1688FF9}"/>
              </a:ext>
            </a:extLst>
          </p:cNvPr>
          <p:cNvSpPr>
            <a:spLocks noGrp="1"/>
          </p:cNvSpPr>
          <p:nvPr>
            <p:ph type="dt" sz="half" idx="10"/>
          </p:nvPr>
        </p:nvSpPr>
        <p:spPr/>
        <p:txBody>
          <a:bodyPr/>
          <a:lstStyle/>
          <a:p>
            <a:fld id="{D09A83CE-4C63-43E5-9DEF-5F930EC9487B}" type="datetimeFigureOut">
              <a:rPr lang="fr-FR" smtClean="0"/>
              <a:t>03/08/2022</a:t>
            </a:fld>
            <a:endParaRPr lang="fr-FR"/>
          </a:p>
        </p:txBody>
      </p:sp>
      <p:sp>
        <p:nvSpPr>
          <p:cNvPr id="8" name="Espace réservé du pied de page 7">
            <a:extLst>
              <a:ext uri="{FF2B5EF4-FFF2-40B4-BE49-F238E27FC236}">
                <a16:creationId xmlns:a16="http://schemas.microsoft.com/office/drawing/2014/main" id="{CD6B63B0-7D84-43D0-A075-6BB476C50570}"/>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8A60DB1-53EE-4DBC-886E-0D31168F1019}"/>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2458665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1D5DF7-192F-40FF-B7C0-F0B26222DB8A}"/>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2E99A2A-3C12-4F7F-BE5C-1E1D5CDE1B22}"/>
              </a:ext>
            </a:extLst>
          </p:cNvPr>
          <p:cNvSpPr>
            <a:spLocks noGrp="1"/>
          </p:cNvSpPr>
          <p:nvPr>
            <p:ph type="dt" sz="half" idx="10"/>
          </p:nvPr>
        </p:nvSpPr>
        <p:spPr/>
        <p:txBody>
          <a:bodyPr/>
          <a:lstStyle/>
          <a:p>
            <a:fld id="{D09A83CE-4C63-43E5-9DEF-5F930EC9487B}" type="datetimeFigureOut">
              <a:rPr lang="fr-FR" smtClean="0"/>
              <a:t>03/08/2022</a:t>
            </a:fld>
            <a:endParaRPr lang="fr-FR"/>
          </a:p>
        </p:txBody>
      </p:sp>
      <p:sp>
        <p:nvSpPr>
          <p:cNvPr id="4" name="Espace réservé du pied de page 3">
            <a:extLst>
              <a:ext uri="{FF2B5EF4-FFF2-40B4-BE49-F238E27FC236}">
                <a16:creationId xmlns:a16="http://schemas.microsoft.com/office/drawing/2014/main" id="{5716337C-674A-43A4-9B57-9BA556BD83B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E8824270-FBB9-4867-9164-52F9D1501F2A}"/>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2229338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B89EB8F-84D8-43D2-A6C6-DCB31A7A6EC5}"/>
              </a:ext>
            </a:extLst>
          </p:cNvPr>
          <p:cNvSpPr>
            <a:spLocks noGrp="1"/>
          </p:cNvSpPr>
          <p:nvPr>
            <p:ph type="dt" sz="half" idx="10"/>
          </p:nvPr>
        </p:nvSpPr>
        <p:spPr/>
        <p:txBody>
          <a:bodyPr/>
          <a:lstStyle/>
          <a:p>
            <a:fld id="{D09A83CE-4C63-43E5-9DEF-5F930EC9487B}" type="datetimeFigureOut">
              <a:rPr lang="fr-FR" smtClean="0"/>
              <a:t>03/08/2022</a:t>
            </a:fld>
            <a:endParaRPr lang="fr-FR"/>
          </a:p>
        </p:txBody>
      </p:sp>
      <p:sp>
        <p:nvSpPr>
          <p:cNvPr id="3" name="Espace réservé du pied de page 2">
            <a:extLst>
              <a:ext uri="{FF2B5EF4-FFF2-40B4-BE49-F238E27FC236}">
                <a16:creationId xmlns:a16="http://schemas.microsoft.com/office/drawing/2014/main" id="{C0DC4B86-63CA-4F13-86FA-CC7A3EE62F1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140D71A-9F7A-48CE-BC25-38DE3240946B}"/>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1036128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10CE27-A244-4A39-BC87-A1A545885DF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A46E3C02-B613-43CF-8C0B-06C4F075A8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D662492D-2EEA-4F33-ABE3-EBEF9A6643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76D6D84-A56C-44E3-885A-C0F010BA7AEB}"/>
              </a:ext>
            </a:extLst>
          </p:cNvPr>
          <p:cNvSpPr>
            <a:spLocks noGrp="1"/>
          </p:cNvSpPr>
          <p:nvPr>
            <p:ph type="dt" sz="half" idx="10"/>
          </p:nvPr>
        </p:nvSpPr>
        <p:spPr/>
        <p:txBody>
          <a:bodyPr/>
          <a:lstStyle/>
          <a:p>
            <a:fld id="{D09A83CE-4C63-43E5-9DEF-5F930EC9487B}" type="datetimeFigureOut">
              <a:rPr lang="fr-FR" smtClean="0"/>
              <a:t>03/08/2022</a:t>
            </a:fld>
            <a:endParaRPr lang="fr-FR"/>
          </a:p>
        </p:txBody>
      </p:sp>
      <p:sp>
        <p:nvSpPr>
          <p:cNvPr id="6" name="Espace réservé du pied de page 5">
            <a:extLst>
              <a:ext uri="{FF2B5EF4-FFF2-40B4-BE49-F238E27FC236}">
                <a16:creationId xmlns:a16="http://schemas.microsoft.com/office/drawing/2014/main" id="{7E3725D4-E303-4173-AFDF-38D09AD8F8CF}"/>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C88EDC1D-C076-4E90-8534-DEF5548BC39F}"/>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4130574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AEB2C9-9A00-45E9-BB83-9EB06DADE85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D5685455-F154-40FC-9706-E275FB5FE6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04B2850-3F05-4685-BEC8-34A2BEDD60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56B07073-78E0-4977-AE1D-DAC227DF0AA7}"/>
              </a:ext>
            </a:extLst>
          </p:cNvPr>
          <p:cNvSpPr>
            <a:spLocks noGrp="1"/>
          </p:cNvSpPr>
          <p:nvPr>
            <p:ph type="dt" sz="half" idx="10"/>
          </p:nvPr>
        </p:nvSpPr>
        <p:spPr/>
        <p:txBody>
          <a:bodyPr/>
          <a:lstStyle/>
          <a:p>
            <a:fld id="{D09A83CE-4C63-43E5-9DEF-5F930EC9487B}" type="datetimeFigureOut">
              <a:rPr lang="fr-FR" smtClean="0"/>
              <a:t>03/08/2022</a:t>
            </a:fld>
            <a:endParaRPr lang="fr-FR"/>
          </a:p>
        </p:txBody>
      </p:sp>
      <p:sp>
        <p:nvSpPr>
          <p:cNvPr id="6" name="Espace réservé du pied de page 5">
            <a:extLst>
              <a:ext uri="{FF2B5EF4-FFF2-40B4-BE49-F238E27FC236}">
                <a16:creationId xmlns:a16="http://schemas.microsoft.com/office/drawing/2014/main" id="{47D78B4E-08FE-4753-B821-72BC1590AB7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A0318FC-B4F1-4A09-84A6-5B5E0F3714DC}"/>
              </a:ext>
            </a:extLst>
          </p:cNvPr>
          <p:cNvSpPr>
            <a:spLocks noGrp="1"/>
          </p:cNvSpPr>
          <p:nvPr>
            <p:ph type="sldNum" sz="quarter" idx="12"/>
          </p:nvPr>
        </p:nvSpPr>
        <p:spPr/>
        <p:txBody>
          <a:bodyPr/>
          <a:lstStyle/>
          <a:p>
            <a:fld id="{1D342939-0FC7-4520-8676-1AD2B0F66A14}" type="slidenum">
              <a:rPr lang="fr-FR" smtClean="0"/>
              <a:t>‹N°›</a:t>
            </a:fld>
            <a:endParaRPr lang="fr-FR"/>
          </a:p>
        </p:txBody>
      </p:sp>
    </p:spTree>
    <p:extLst>
      <p:ext uri="{BB962C8B-B14F-4D97-AF65-F5344CB8AC3E}">
        <p14:creationId xmlns:p14="http://schemas.microsoft.com/office/powerpoint/2010/main" val="3694622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78F73FC-DCE6-4C58-9E81-9F185F2E14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82025066-27BA-4835-B6D3-7D1DCA0AAA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7015ED9-98A0-4305-8E2A-5FDA9D582A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9A83CE-4C63-43E5-9DEF-5F930EC9487B}" type="datetimeFigureOut">
              <a:rPr lang="fr-FR" smtClean="0"/>
              <a:t>03/08/2022</a:t>
            </a:fld>
            <a:endParaRPr lang="fr-FR"/>
          </a:p>
        </p:txBody>
      </p:sp>
      <p:sp>
        <p:nvSpPr>
          <p:cNvPr id="5" name="Espace réservé du pied de page 4">
            <a:extLst>
              <a:ext uri="{FF2B5EF4-FFF2-40B4-BE49-F238E27FC236}">
                <a16:creationId xmlns:a16="http://schemas.microsoft.com/office/drawing/2014/main" id="{9CEE3AB1-3B2C-418B-B2CD-1E35E884F0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C6CB6913-1B5F-41F3-AAE1-AB9889E774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342939-0FC7-4520-8676-1AD2B0F66A14}" type="slidenum">
              <a:rPr lang="fr-FR" smtClean="0"/>
              <a:t>‹N°›</a:t>
            </a:fld>
            <a:endParaRPr lang="fr-FR"/>
          </a:p>
        </p:txBody>
      </p:sp>
    </p:spTree>
    <p:extLst>
      <p:ext uri="{BB962C8B-B14F-4D97-AF65-F5344CB8AC3E}">
        <p14:creationId xmlns:p14="http://schemas.microsoft.com/office/powerpoint/2010/main" val="3724845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E9E3AD4A-9983-4530-BC41-84B9F94EF7A9}"/>
              </a:ext>
            </a:extLst>
          </p:cNvPr>
          <p:cNvSpPr txBox="1">
            <a:spLocks/>
          </p:cNvSpPr>
          <p:nvPr/>
        </p:nvSpPr>
        <p:spPr>
          <a:xfrm>
            <a:off x="5570767" y="6138000"/>
            <a:ext cx="1689315" cy="720000"/>
          </a:xfrm>
          <a:prstGeom prst="rect">
            <a:avLst/>
          </a:prstGeom>
        </p:spPr>
        <p:txBody>
          <a:bodyPr vert="horz" lIns="91440" tIns="45720" rIns="91440" bIns="45720" rtlCol="0" anchor="ctr"/>
          <a:lstStyle>
            <a:defPPr>
              <a:defRPr lang="fr-FR"/>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fr-FR" sz="2400" b="1" dirty="0">
                <a:solidFill>
                  <a:schemeClr val="bg1"/>
                </a:solidFill>
              </a:rPr>
              <a:t>120 heures</a:t>
            </a:r>
          </a:p>
        </p:txBody>
      </p:sp>
      <p:sp>
        <p:nvSpPr>
          <p:cNvPr id="5" name="Espace réservé du texte 4">
            <a:extLst>
              <a:ext uri="{FF2B5EF4-FFF2-40B4-BE49-F238E27FC236}">
                <a16:creationId xmlns:a16="http://schemas.microsoft.com/office/drawing/2014/main" id="{3036780F-3065-4615-BF95-56F56EE20502}"/>
              </a:ext>
            </a:extLst>
          </p:cNvPr>
          <p:cNvSpPr txBox="1">
            <a:spLocks/>
          </p:cNvSpPr>
          <p:nvPr/>
        </p:nvSpPr>
        <p:spPr>
          <a:xfrm>
            <a:off x="1348638" y="5038867"/>
            <a:ext cx="9667701" cy="865074"/>
          </a:xfrm>
          <a:prstGeom prst="rect">
            <a:avLst/>
          </a:prstGeom>
        </p:spPr>
        <p:txBody>
          <a:bodyPr vert="horz" lIns="91440" tIns="45720" rIns="91440" bIns="45720" rtlCol="0" anchor="ctr"/>
          <a:lstStyle>
            <a:defPPr>
              <a:defRPr lang="fr-F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90000"/>
              </a:lnSpc>
              <a:spcBef>
                <a:spcPts val="1000"/>
              </a:spcBef>
            </a:pPr>
            <a:r>
              <a:rPr lang="fr-FR" sz="2400" b="1" dirty="0">
                <a:solidFill>
                  <a:srgbClr val="0059A1"/>
                </a:solidFill>
              </a:rPr>
              <a:t>RÉSUMÉ THÉORIQUE – FILIÈRE INFRASTRUCTURE DIGITALE</a:t>
            </a:r>
          </a:p>
          <a:p>
            <a:pPr>
              <a:lnSpc>
                <a:spcPct val="90000"/>
              </a:lnSpc>
              <a:spcBef>
                <a:spcPts val="1000"/>
              </a:spcBef>
            </a:pPr>
            <a:r>
              <a:rPr lang="fr-FR" sz="2400" b="1" dirty="0">
                <a:solidFill>
                  <a:srgbClr val="0059A1"/>
                </a:solidFill>
              </a:rPr>
              <a:t>M205-Administration réseau sous linux</a:t>
            </a:r>
          </a:p>
        </p:txBody>
      </p:sp>
    </p:spTree>
    <p:extLst>
      <p:ext uri="{BB962C8B-B14F-4D97-AF65-F5344CB8AC3E}">
        <p14:creationId xmlns:p14="http://schemas.microsoft.com/office/powerpoint/2010/main" val="1767933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962546" y="2198255"/>
            <a:ext cx="9446836" cy="3968731"/>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just" defTabSz="914400" rtl="0" eaLnBrk="1" fontAlgn="auto" latinLnBrk="0" hangingPunct="1">
              <a:lnSpc>
                <a:spcPct val="150000"/>
              </a:lnSpc>
              <a:spcBef>
                <a:spcPts val="600"/>
              </a:spcBef>
              <a:spcAft>
                <a:spcPts val="0"/>
              </a:spcAft>
              <a:buClrTx/>
              <a:buSzTx/>
              <a:buFont typeface="+mj-lt"/>
              <a:buAutoNum type="arabicPeriod"/>
              <a:tabLst/>
              <a:defRPr/>
            </a:pPr>
            <a:r>
              <a:rPr lang="fr-FR" dirty="0">
                <a:latin typeface="Calibri" panose="020F0502020204030204"/>
              </a:rPr>
              <a:t>Installez un serveur FTP sur une machine linux en respectant les étapes dans le cours.</a:t>
            </a:r>
          </a:p>
          <a:p>
            <a:pPr marL="342900" marR="0" lvl="0" indent="-342900" algn="just" defTabSz="914400" rtl="0" eaLnBrk="1" fontAlgn="auto" latinLnBrk="0" hangingPunct="1">
              <a:lnSpc>
                <a:spcPct val="150000"/>
              </a:lnSpc>
              <a:spcBef>
                <a:spcPts val="600"/>
              </a:spcBef>
              <a:spcAft>
                <a:spcPts val="0"/>
              </a:spcAft>
              <a:buClrTx/>
              <a:buSzTx/>
              <a:buFont typeface="+mj-lt"/>
              <a:buAutoNum type="arabicPeriod"/>
              <a:tabLst/>
              <a:defRPr/>
            </a:pPr>
            <a:r>
              <a:rPr lang="fr-FR" dirty="0">
                <a:latin typeface="Calibri" panose="020F0502020204030204"/>
              </a:rPr>
              <a:t>Désactiver le FTP anonyme et activez la connexion des utilisateurs locaux.</a:t>
            </a:r>
          </a:p>
          <a:p>
            <a:pPr marL="342900" marR="0" lvl="0" indent="-342900" algn="just" defTabSz="914400" rtl="0" eaLnBrk="1" fontAlgn="auto" latinLnBrk="0" hangingPunct="1">
              <a:lnSpc>
                <a:spcPct val="150000"/>
              </a:lnSpc>
              <a:spcBef>
                <a:spcPts val="600"/>
              </a:spcBef>
              <a:spcAft>
                <a:spcPts val="0"/>
              </a:spcAft>
              <a:buClrTx/>
              <a:buSzTx/>
              <a:buFont typeface="+mj-lt"/>
              <a:buAutoNum type="arabicPeriod"/>
              <a:tabLst/>
              <a:defRPr/>
            </a:pPr>
            <a:r>
              <a:rPr lang="fr-FR" dirty="0">
                <a:latin typeface="Calibri" panose="020F0502020204030204"/>
              </a:rPr>
              <a:t>En utilisant une machine Windows client, installez </a:t>
            </a:r>
            <a:r>
              <a:rPr lang="fr-FR" dirty="0" err="1">
                <a:latin typeface="Calibri" panose="020F0502020204030204"/>
              </a:rPr>
              <a:t>filezilla</a:t>
            </a:r>
            <a:r>
              <a:rPr lang="fr-FR" dirty="0">
                <a:latin typeface="Calibri" panose="020F0502020204030204"/>
              </a:rPr>
              <a:t> et essayez de visualiser le contenu du serveur.</a:t>
            </a:r>
          </a:p>
          <a:p>
            <a:pPr marL="342900" marR="0" lvl="0" indent="-342900" algn="just" defTabSz="914400" rtl="0" eaLnBrk="1" fontAlgn="auto" latinLnBrk="0" hangingPunct="1">
              <a:lnSpc>
                <a:spcPct val="150000"/>
              </a:lnSpc>
              <a:spcBef>
                <a:spcPts val="600"/>
              </a:spcBef>
              <a:spcAft>
                <a:spcPts val="0"/>
              </a:spcAft>
              <a:buClrTx/>
              <a:buSzTx/>
              <a:buFont typeface="+mj-lt"/>
              <a:buAutoNum type="arabicPeriod"/>
              <a:tabLst/>
              <a:defRPr/>
            </a:pPr>
            <a:r>
              <a:rPr lang="fr-FR" dirty="0">
                <a:latin typeface="Calibri" panose="020F0502020204030204"/>
              </a:rPr>
              <a:t>Déterminez l’intervalle des ports de transferts entre 4000 et 5000.</a:t>
            </a:r>
          </a:p>
          <a:p>
            <a:pPr marL="342900" marR="0" lvl="0" indent="-342900" algn="just" defTabSz="914400" rtl="0" eaLnBrk="1" fontAlgn="auto" latinLnBrk="0" hangingPunct="1">
              <a:lnSpc>
                <a:spcPct val="150000"/>
              </a:lnSpc>
              <a:spcBef>
                <a:spcPts val="600"/>
              </a:spcBef>
              <a:spcAft>
                <a:spcPts val="0"/>
              </a:spcAft>
              <a:buClrTx/>
              <a:buSzTx/>
              <a:buFont typeface="+mj-lt"/>
              <a:buAutoNum type="arabicPeriod"/>
              <a:tabLst/>
              <a:defRPr/>
            </a:pPr>
            <a:r>
              <a:rPr lang="fr-FR" dirty="0">
                <a:latin typeface="Calibri" panose="020F0502020204030204"/>
              </a:rPr>
              <a:t>Si la communication ne passe pas, cherchez dans les fichier log la raison.</a:t>
            </a:r>
          </a:p>
          <a:p>
            <a:pPr marL="342900" marR="0" lvl="0" indent="-342900" algn="just" defTabSz="914400" rtl="0" eaLnBrk="1" fontAlgn="auto" latinLnBrk="0" hangingPunct="1">
              <a:lnSpc>
                <a:spcPct val="150000"/>
              </a:lnSpc>
              <a:spcBef>
                <a:spcPts val="600"/>
              </a:spcBef>
              <a:spcAft>
                <a:spcPts val="0"/>
              </a:spcAft>
              <a:buClrTx/>
              <a:buSzTx/>
              <a:buFont typeface="+mj-lt"/>
              <a:buAutoNum type="arabicPeriod"/>
              <a:tabLst/>
              <a:defRPr/>
            </a:pPr>
            <a:r>
              <a:rPr lang="fr-FR" dirty="0">
                <a:latin typeface="Calibri" panose="020F0502020204030204"/>
              </a:rPr>
              <a:t>Une fois le problème est résolu, et depuis un client FTP essayez de vous connectez en utilisant un compte root tout en expliquant les différents résultats.</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latin typeface="Calibri" panose="020F0502020204030204"/>
              </a:rPr>
              <a:t>Scénarios 1</a:t>
            </a: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  </a:t>
            </a:r>
          </a:p>
        </p:txBody>
      </p:sp>
      <p:sp>
        <p:nvSpPr>
          <p:cNvPr id="9" name="Titre 1">
            <a:extLst>
              <a:ext uri="{FF2B5EF4-FFF2-40B4-BE49-F238E27FC236}">
                <a16:creationId xmlns:a16="http://schemas.microsoft.com/office/drawing/2014/main" id="{27E9C485-F68E-4FD7-BCBE-1113C366A5F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07 – Travaux Pratiques</a:t>
            </a:r>
          </a:p>
        </p:txBody>
      </p:sp>
      <p:pic>
        <p:nvPicPr>
          <p:cNvPr id="10" name="Image 9">
            <a:extLst>
              <a:ext uri="{FF2B5EF4-FFF2-40B4-BE49-F238E27FC236}">
                <a16:creationId xmlns:a16="http://schemas.microsoft.com/office/drawing/2014/main" id="{9EE9E5EB-FFD9-43DE-A7D2-D2C4F928B5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8783" y="322256"/>
            <a:ext cx="1629506" cy="1451279"/>
          </a:xfrm>
          <a:prstGeom prst="rect">
            <a:avLst/>
          </a:prstGeom>
        </p:spPr>
      </p:pic>
    </p:spTree>
    <p:extLst>
      <p:ext uri="{BB962C8B-B14F-4D97-AF65-F5344CB8AC3E}">
        <p14:creationId xmlns:p14="http://schemas.microsoft.com/office/powerpoint/2010/main" val="3520706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Espace réservé du contenu 3">
            <a:extLst>
              <a:ext uri="{FF2B5EF4-FFF2-40B4-BE49-F238E27FC236}">
                <a16:creationId xmlns:a16="http://schemas.microsoft.com/office/drawing/2014/main" id="{228D3F66-E2AB-4925-9DEC-5E5B317C458D}"/>
              </a:ext>
            </a:extLst>
          </p:cNvPr>
          <p:cNvSpPr txBox="1">
            <a:spLocks/>
          </p:cNvSpPr>
          <p:nvPr/>
        </p:nvSpPr>
        <p:spPr>
          <a:xfrm>
            <a:off x="962546" y="2198255"/>
            <a:ext cx="9446836" cy="3968731"/>
          </a:xfrm>
          <a:prstGeom prst="rect">
            <a:avLst/>
          </a:prstGeom>
        </p:spPr>
        <p:txBody>
          <a:bodyPr/>
          <a:lstStyle>
            <a:lvl1pPr marL="285750" indent="-285750" algn="just"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1pPr>
            <a:lvl2pPr marL="7429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2pPr>
            <a:lvl3pPr marL="12001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3pPr>
            <a:lvl4pPr marL="16573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4pPr>
            <a:lvl5pPr marL="2114550" indent="-285750" algn="l" defTabSz="914400" rtl="0" eaLnBrk="1" latinLnBrk="0" hangingPunct="1">
              <a:lnSpc>
                <a:spcPts val="1600"/>
              </a:lnSpc>
              <a:spcBef>
                <a:spcPts val="600"/>
              </a:spcBef>
              <a:buFont typeface="Arial" panose="020B0604020202020204" pitchFamily="34" charset="0"/>
              <a:buChar char="•"/>
              <a:defRPr sz="1400" kern="1200">
                <a:solidFill>
                  <a:srgbClr val="56565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just" defTabSz="914400" rtl="0" eaLnBrk="1" fontAlgn="auto" latinLnBrk="0" hangingPunct="1">
              <a:lnSpc>
                <a:spcPct val="100000"/>
              </a:lnSpc>
              <a:spcBef>
                <a:spcPts val="600"/>
              </a:spcBef>
              <a:spcAft>
                <a:spcPts val="0"/>
              </a:spcAft>
              <a:buClrTx/>
              <a:buSzTx/>
              <a:buFont typeface="+mj-lt"/>
              <a:buAutoNum type="arabicPeriod"/>
              <a:tabLst/>
              <a:defRPr/>
            </a:pPr>
            <a:r>
              <a:rPr lang="fr-FR" dirty="0">
                <a:latin typeface="Calibri" panose="020F0502020204030204"/>
              </a:rPr>
              <a:t>Activez le FTP anonyme et désactivez la connexion de l'utilisateur local pour le service Very Secure FTP Daemon.</a:t>
            </a:r>
          </a:p>
          <a:p>
            <a:pPr marL="342900" marR="0" lvl="0" indent="-342900" algn="just" defTabSz="914400" rtl="0" eaLnBrk="1" fontAlgn="auto" latinLnBrk="0" hangingPunct="1">
              <a:lnSpc>
                <a:spcPct val="100000"/>
              </a:lnSpc>
              <a:spcBef>
                <a:spcPts val="600"/>
              </a:spcBef>
              <a:spcAft>
                <a:spcPts val="0"/>
              </a:spcAft>
              <a:buClrTx/>
              <a:buSzTx/>
              <a:buFont typeface="+mj-lt"/>
              <a:buAutoNum type="arabicPeriod"/>
              <a:tabLst/>
              <a:defRPr/>
            </a:pPr>
            <a:r>
              <a:rPr lang="fr-FR" dirty="0">
                <a:latin typeface="Calibri" panose="020F0502020204030204"/>
              </a:rPr>
              <a:t>Démarrez le service Very Secure FTP Daemon et configurez-le pour qu'il démarre au démarrage du système.</a:t>
            </a:r>
          </a:p>
          <a:p>
            <a:pPr marL="342900" marR="0" lvl="0" indent="-342900" algn="just" defTabSz="914400" rtl="0" eaLnBrk="1" fontAlgn="auto" latinLnBrk="0" hangingPunct="1">
              <a:lnSpc>
                <a:spcPct val="100000"/>
              </a:lnSpc>
              <a:spcBef>
                <a:spcPts val="600"/>
              </a:spcBef>
              <a:spcAft>
                <a:spcPts val="0"/>
              </a:spcAft>
              <a:buClrTx/>
              <a:buSzTx/>
              <a:buFont typeface="+mj-lt"/>
              <a:buAutoNum type="arabicPeriod"/>
              <a:tabLst/>
              <a:defRPr/>
            </a:pPr>
            <a:r>
              <a:rPr lang="fr-FR" dirty="0">
                <a:latin typeface="Calibri" panose="020F0502020204030204"/>
              </a:rPr>
              <a:t>Sur le système exécutant votre serveur FTP, créez un fichier nommé test dans le répertoire FTP anonyme contenant les mots « Bienvenue sur votre serveur </a:t>
            </a:r>
            <a:r>
              <a:rPr lang="fr-FR" dirty="0" err="1">
                <a:latin typeface="Calibri" panose="020F0502020204030204"/>
              </a:rPr>
              <a:t>vsftpd</a:t>
            </a:r>
            <a:r>
              <a:rPr lang="fr-FR" dirty="0">
                <a:latin typeface="Calibri" panose="020F0502020204030204"/>
              </a:rPr>
              <a:t> ».</a:t>
            </a:r>
          </a:p>
          <a:p>
            <a:pPr marL="342900" marR="0" lvl="0" indent="-342900" algn="just" defTabSz="914400" rtl="0" eaLnBrk="1" fontAlgn="auto" latinLnBrk="0" hangingPunct="1">
              <a:lnSpc>
                <a:spcPct val="100000"/>
              </a:lnSpc>
              <a:spcBef>
                <a:spcPts val="600"/>
              </a:spcBef>
              <a:spcAft>
                <a:spcPts val="0"/>
              </a:spcAft>
              <a:buClrTx/>
              <a:buSzTx/>
              <a:buFont typeface="+mj-lt"/>
              <a:buAutoNum type="arabicPeriod"/>
              <a:tabLst/>
              <a:defRPr/>
            </a:pPr>
            <a:r>
              <a:rPr lang="fr-FR" dirty="0">
                <a:latin typeface="Calibri" panose="020F0502020204030204"/>
              </a:rPr>
              <a:t>À partir d'un navigateur Web sur le système exécutant votre serveur FTP, ouvrez le fichier de test à partir du répertoire de base FTP anonyme. Assurez-vous que vous pouvez voir le contenu de ce fichier.</a:t>
            </a:r>
          </a:p>
          <a:p>
            <a:pPr marL="342900" marR="0" lvl="0" indent="-342900" algn="just" defTabSz="914400" rtl="0" eaLnBrk="1" fontAlgn="auto" latinLnBrk="0" hangingPunct="1">
              <a:lnSpc>
                <a:spcPct val="100000"/>
              </a:lnSpc>
              <a:spcBef>
                <a:spcPts val="600"/>
              </a:spcBef>
              <a:spcAft>
                <a:spcPts val="0"/>
              </a:spcAft>
              <a:buClrTx/>
              <a:buSzTx/>
              <a:buFont typeface="+mj-lt"/>
              <a:buAutoNum type="arabicPeriod"/>
              <a:tabLst/>
              <a:defRPr/>
            </a:pPr>
            <a:r>
              <a:rPr lang="fr-FR" dirty="0">
                <a:latin typeface="Calibri" panose="020F0502020204030204"/>
              </a:rPr>
              <a:t>À partir d'un navigateur Web extérieur au système qui exécute le serveur FTP, essayez d'accéder au fichier de test dans le répertoire de base FTP anonyme. Si vous ne pouvez pas accéder au fichier, vérifiez que votre pare-feu, </a:t>
            </a:r>
            <a:r>
              <a:rPr lang="fr-FR" dirty="0" err="1">
                <a:latin typeface="Calibri" panose="020F0502020204030204"/>
              </a:rPr>
              <a:t>SELinux</a:t>
            </a:r>
            <a:r>
              <a:rPr lang="fr-FR" dirty="0">
                <a:latin typeface="Calibri" panose="020F0502020204030204"/>
              </a:rPr>
              <a:t> et les </a:t>
            </a:r>
            <a:r>
              <a:rPr lang="fr-FR" dirty="0" err="1">
                <a:latin typeface="Calibri" panose="020F0502020204030204"/>
              </a:rPr>
              <a:t>wrappers</a:t>
            </a:r>
            <a:r>
              <a:rPr lang="fr-FR" dirty="0">
                <a:latin typeface="Calibri" panose="020F0502020204030204"/>
              </a:rPr>
              <a:t> TCP sont configurés pour autoriser l'accès à ce fichier.</a:t>
            </a:r>
          </a:p>
          <a:p>
            <a:pPr marL="342900" marR="0" lvl="0" indent="-342900" algn="just" defTabSz="914400" rtl="0" eaLnBrk="1" fontAlgn="auto" latinLnBrk="0" hangingPunct="1">
              <a:lnSpc>
                <a:spcPct val="100000"/>
              </a:lnSpc>
              <a:spcBef>
                <a:spcPts val="600"/>
              </a:spcBef>
              <a:spcAft>
                <a:spcPts val="0"/>
              </a:spcAft>
              <a:buClrTx/>
              <a:buSzTx/>
              <a:buFont typeface="+mj-lt"/>
              <a:buAutoNum type="arabicPeriod"/>
              <a:tabLst/>
              <a:defRPr/>
            </a:pPr>
            <a:r>
              <a:rPr lang="fr-FR" dirty="0">
                <a:latin typeface="Calibri" panose="020F0502020204030204"/>
              </a:rPr>
              <a:t>Configurez votre serveur </a:t>
            </a:r>
            <a:r>
              <a:rPr lang="fr-FR" dirty="0" err="1">
                <a:latin typeface="Calibri" panose="020F0502020204030204"/>
              </a:rPr>
              <a:t>vsftpd</a:t>
            </a:r>
            <a:r>
              <a:rPr lang="fr-FR" dirty="0">
                <a:latin typeface="Calibri" panose="020F0502020204030204"/>
              </a:rPr>
              <a:t> pour autoriser les téléchargements de fichiers par des utilisateurs anonymes vers un répertoire nommé </a:t>
            </a:r>
            <a:r>
              <a:rPr lang="fr-FR" dirty="0" err="1">
                <a:latin typeface="Calibri" panose="020F0502020204030204"/>
              </a:rPr>
              <a:t>my_folder</a:t>
            </a:r>
            <a:r>
              <a:rPr lang="fr-FR" dirty="0">
                <a:latin typeface="Calibri" panose="020F0502020204030204"/>
              </a:rPr>
              <a:t>.</a:t>
            </a:r>
          </a:p>
          <a:p>
            <a:pPr marL="342900" marR="0" lvl="0" indent="-342900" algn="just" defTabSz="914400" rtl="0" eaLnBrk="1" fontAlgn="auto" latinLnBrk="0" hangingPunct="1">
              <a:lnSpc>
                <a:spcPct val="100000"/>
              </a:lnSpc>
              <a:spcBef>
                <a:spcPts val="600"/>
              </a:spcBef>
              <a:spcAft>
                <a:spcPts val="0"/>
              </a:spcAft>
              <a:buClrTx/>
              <a:buSzTx/>
              <a:buFont typeface="+mj-lt"/>
              <a:buAutoNum type="arabicPeriod"/>
              <a:tabLst/>
              <a:defRPr/>
            </a:pPr>
            <a:r>
              <a:rPr lang="fr-FR" dirty="0">
                <a:latin typeface="Calibri" panose="020F0502020204030204"/>
              </a:rPr>
              <a:t>Installez le client FTP </a:t>
            </a:r>
            <a:r>
              <a:rPr lang="fr-FR" dirty="0" err="1">
                <a:latin typeface="Calibri" panose="020F0502020204030204"/>
              </a:rPr>
              <a:t>lftp</a:t>
            </a:r>
            <a:r>
              <a:rPr lang="fr-FR" dirty="0">
                <a:latin typeface="Calibri" panose="020F0502020204030204"/>
              </a:rPr>
              <a:t> (si vous n'avez pas de deuxième système Linux, installez </a:t>
            </a:r>
            <a:r>
              <a:rPr lang="fr-FR" dirty="0" err="1">
                <a:latin typeface="Calibri" panose="020F0502020204030204"/>
              </a:rPr>
              <a:t>lftp</a:t>
            </a:r>
            <a:r>
              <a:rPr lang="fr-FR" dirty="0">
                <a:latin typeface="Calibri" panose="020F0502020204030204"/>
              </a:rPr>
              <a:t> sur le même hôte exécutant le serveur FTP). Si vous ne pouvez pas télécharger de fichiers dans le répertoire </a:t>
            </a:r>
            <a:r>
              <a:rPr lang="fr-FR" dirty="0" err="1">
                <a:latin typeface="Calibri" panose="020F0502020204030204"/>
              </a:rPr>
              <a:t>my_folder</a:t>
            </a:r>
            <a:r>
              <a:rPr lang="fr-FR" dirty="0">
                <a:latin typeface="Calibri" panose="020F0502020204030204"/>
              </a:rPr>
              <a:t>, vérifiez que votre pare-feu, </a:t>
            </a:r>
            <a:r>
              <a:rPr lang="fr-FR" dirty="0" err="1">
                <a:latin typeface="Calibri" panose="020F0502020204030204"/>
              </a:rPr>
              <a:t>SELinux</a:t>
            </a:r>
            <a:r>
              <a:rPr lang="fr-FR" dirty="0">
                <a:latin typeface="Calibri" panose="020F0502020204030204"/>
              </a:rPr>
              <a:t> et les </a:t>
            </a:r>
            <a:r>
              <a:rPr lang="fr-FR" dirty="0" err="1">
                <a:latin typeface="Calibri" panose="020F0502020204030204"/>
              </a:rPr>
              <a:t>wrappers</a:t>
            </a:r>
            <a:r>
              <a:rPr lang="fr-FR" dirty="0">
                <a:latin typeface="Calibri" panose="020F0502020204030204"/>
              </a:rPr>
              <a:t> TCP sont configurés pour autoriser l'accès à ce fichier.</a:t>
            </a:r>
          </a:p>
        </p:txBody>
      </p:sp>
      <p:sp>
        <p:nvSpPr>
          <p:cNvPr id="8" name="Espace réservé du texte 2">
            <a:extLst>
              <a:ext uri="{FF2B5EF4-FFF2-40B4-BE49-F238E27FC236}">
                <a16:creationId xmlns:a16="http://schemas.microsoft.com/office/drawing/2014/main" id="{2A5D62D8-E8C1-410C-82B8-08E2D370F996}"/>
              </a:ext>
            </a:extLst>
          </p:cNvPr>
          <p:cNvSpPr txBox="1">
            <a:spLocks/>
          </p:cNvSpPr>
          <p:nvPr/>
        </p:nvSpPr>
        <p:spPr>
          <a:xfrm>
            <a:off x="190510" y="777945"/>
            <a:ext cx="5064662" cy="44490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1600" b="1" kern="1200">
                <a:solidFill>
                  <a:srgbClr val="FF7800"/>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fr-FR" dirty="0">
                <a:latin typeface="Calibri" panose="020F0502020204030204"/>
              </a:rPr>
              <a:t>Scénarios 2</a:t>
            </a:r>
            <a:r>
              <a:rPr kumimoji="0" lang="fr-FR" sz="1600" b="1" i="0" u="none" strike="noStrike" kern="1200" cap="none" spc="0" normalizeH="0" baseline="0" noProof="0" dirty="0">
                <a:ln>
                  <a:noFill/>
                </a:ln>
                <a:solidFill>
                  <a:srgbClr val="FF7800"/>
                </a:solidFill>
                <a:effectLst/>
                <a:uLnTx/>
                <a:uFillTx/>
                <a:latin typeface="Calibri" panose="020F0502020204030204"/>
                <a:ea typeface="+mn-ea"/>
                <a:cs typeface="+mn-cs"/>
              </a:rPr>
              <a:t>  </a:t>
            </a:r>
          </a:p>
        </p:txBody>
      </p:sp>
      <p:sp>
        <p:nvSpPr>
          <p:cNvPr id="9" name="Titre 1">
            <a:extLst>
              <a:ext uri="{FF2B5EF4-FFF2-40B4-BE49-F238E27FC236}">
                <a16:creationId xmlns:a16="http://schemas.microsoft.com/office/drawing/2014/main" id="{27E9C485-F68E-4FD7-BCBE-1113C366A5F5}"/>
              </a:ext>
            </a:extLst>
          </p:cNvPr>
          <p:cNvSpPr txBox="1">
            <a:spLocks/>
          </p:cNvSpPr>
          <p:nvPr/>
        </p:nvSpPr>
        <p:spPr>
          <a:xfrm>
            <a:off x="179999" y="452230"/>
            <a:ext cx="5814001" cy="415143"/>
          </a:xfrm>
          <a:prstGeom prst="rect">
            <a:avLst/>
          </a:prstGeom>
        </p:spPr>
        <p:txBody>
          <a:bodyPr anchor="ctr" anchorCtr="0"/>
          <a:lstStyle>
            <a:lvl1pPr algn="l" defTabSz="914400" rtl="0" eaLnBrk="1" latinLnBrk="0" hangingPunct="1">
              <a:lnSpc>
                <a:spcPct val="90000"/>
              </a:lnSpc>
              <a:spcBef>
                <a:spcPct val="0"/>
              </a:spcBef>
              <a:buNone/>
              <a:defRPr sz="2000" b="1" kern="1200">
                <a:solidFill>
                  <a:srgbClr val="FF7800"/>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fr-FR" sz="2000" b="1" i="0" u="none" strike="noStrike" kern="1200" cap="none" spc="0" normalizeH="0" baseline="0" noProof="0" dirty="0">
                <a:ln>
                  <a:noFill/>
                </a:ln>
                <a:solidFill>
                  <a:srgbClr val="FF7800"/>
                </a:solidFill>
                <a:effectLst/>
                <a:uLnTx/>
                <a:uFillTx/>
                <a:latin typeface="Calibri" panose="020F0502020204030204"/>
                <a:ea typeface="+mj-ea"/>
                <a:cs typeface="+mj-cs"/>
              </a:rPr>
              <a:t>07 – Travaux Pratiques</a:t>
            </a:r>
          </a:p>
        </p:txBody>
      </p:sp>
      <p:pic>
        <p:nvPicPr>
          <p:cNvPr id="10" name="Image 9">
            <a:extLst>
              <a:ext uri="{FF2B5EF4-FFF2-40B4-BE49-F238E27FC236}">
                <a16:creationId xmlns:a16="http://schemas.microsoft.com/office/drawing/2014/main" id="{9EE9E5EB-FFD9-43DE-A7D2-D2C4F928B5A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8783" y="322256"/>
            <a:ext cx="1629506" cy="1451279"/>
          </a:xfrm>
          <a:prstGeom prst="rect">
            <a:avLst/>
          </a:prstGeom>
        </p:spPr>
      </p:pic>
    </p:spTree>
    <p:extLst>
      <p:ext uri="{BB962C8B-B14F-4D97-AF65-F5344CB8AC3E}">
        <p14:creationId xmlns:p14="http://schemas.microsoft.com/office/powerpoint/2010/main" val="149106104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bodyPr vert="horz" lIns="91440" tIns="45720" rIns="91440" bIns="45720" rtlCol="0" anchor="ctr"/>
      <a:lstStyle>
        <a:defPPr algn="ctr">
          <a:defRPr sz="2800" b="1" dirty="0">
            <a:solidFill>
              <a:srgbClr val="007842"/>
            </a:solidFill>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8781</TotalTime>
  <Words>365</Words>
  <Application>Microsoft Office PowerPoint</Application>
  <PresentationFormat>Grand écran</PresentationFormat>
  <Paragraphs>21</Paragraphs>
  <Slides>3</Slides>
  <Notes>1</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vt:i4>
      </vt:variant>
    </vt:vector>
  </HeadingPairs>
  <TitlesOfParts>
    <vt:vector size="7" baseType="lpstr">
      <vt:lpstr>Arial</vt:lpstr>
      <vt:lpstr>Calibri</vt:lpstr>
      <vt:lpstr>Calibri Light</vt:lpstr>
      <vt:lpstr>Thème Office</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ABDERRAHMANE ATMANI</dc:creator>
  <cp:lastModifiedBy>ABDERRAHMANE ATMANI</cp:lastModifiedBy>
  <cp:revision>156</cp:revision>
  <dcterms:created xsi:type="dcterms:W3CDTF">2022-03-23T13:41:33Z</dcterms:created>
  <dcterms:modified xsi:type="dcterms:W3CDTF">2022-08-03T08:37:54Z</dcterms:modified>
</cp:coreProperties>
</file>