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4" r:id="rId3"/>
    <p:sldId id="285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1443694-2253-42B9-AC78-5E19BD3247BB}">
          <p14:sldIdLst>
            <p14:sldId id="256"/>
          </p14:sldIdLst>
        </p14:section>
        <p14:section name="httpd Apache" id="{9592A06D-B5BD-45B2-986B-D467111265AC}">
          <p14:sldIdLst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2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BE023-AF5F-456C-9624-7D4A30D70AC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57488-B987-47B9-972E-AA6776E1DA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308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857488-B987-47B9-972E-AA6776E1DAA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210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857488-B987-47B9-972E-AA6776E1DAA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67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91932-20BE-4C82-8B7B-B94F8E432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381940-AAE5-4926-901B-A46AC808F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586C92-E345-4757-9DD7-8E4E350C8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664CBA-5E2A-4A73-A773-E68629F5D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F9F5A2-72EA-4244-8AAE-DC19A3C9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55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FE3B3-D28F-4B96-920E-64DD3437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8272824-8205-42D7-8B85-5FCAF3A59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16239B-8EF7-42F7-9C04-82C24F2C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CE6943-62A7-441B-A263-C6A166B50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F77418-D2E6-4EDA-8C53-10941404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03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2338A58-1935-476B-930D-CD0190989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B10A3F-112B-42DD-AB4D-1937F7AE3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E3DA6-73FF-4935-BAC8-E670A16C8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1BFE97-573C-4A16-816D-398B9D80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F76AF1-8C27-4FE8-A215-F2A410E9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87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33D265-A804-4D96-8A73-1BB148020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01D01-6F16-4723-97EA-1C88D6E02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A53E24-D277-42D0-9135-6F57BFC08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DF976D-C727-448A-A0F2-4FEEC696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AE0BC9-8344-4703-8D8C-3654DA6D0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19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3CD2B-216B-491D-ACC0-1C073E451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8A162C-4700-4075-B94E-D3E189920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43E9F1-B412-41AB-8A48-6D79FD46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B81D06-AC02-4CEF-9005-9FC3845B3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43FD52-85F5-4209-B298-2116CB1C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15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0CAF4B-8440-495D-98CC-790D8A9ED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ED5FE8-F2FA-4ECE-9196-89236E1FA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E74017-58DC-4E67-AAD8-B9E055318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4D4C4C-79D4-4F3F-9765-E207CFC0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F35F0C-3E7D-4297-A259-A02A01A9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21926B-E428-4A25-8212-0888E2F9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22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83A641-DBBF-4C46-B64C-D3498118A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33A6D5-9216-49D3-B5F9-A06585B9B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948202A-5AB0-4021-BBA9-B9A26D425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B55C28-3DEE-498E-B4DD-FB6284E6EB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34334EB-1E43-421E-93CF-4EFA3BE4C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FE4D8A-0D0B-468F-95AB-B1E9A1688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6B63B0-7D84-43D0-A075-6BB476C50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8A60DB1-53EE-4DBC-886E-0D31168F1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66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1D5DF7-192F-40FF-B7C0-F0B26222D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E99A2A-3C12-4F7F-BE5C-1E1D5CDE1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16337C-674A-43A4-9B57-9BA556BD8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8824270-FBB9-4867-9164-52F9D150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33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B89EB8F-84D8-43D2-A6C6-DCB31A7A6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DC4B86-63CA-4F13-86FA-CC7A3EE62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40D71A-9F7A-48CE-BC25-38DE32409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12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0CE27-A244-4A39-BC87-A1A54588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6E3C02-B613-43CF-8C0B-06C4F075A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2492D-2EEA-4F33-ABE3-EBEF9A664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6D6D84-A56C-44E3-885A-C0F010BA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3725D4-E303-4173-AFDF-38D09AD8F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8EDC1D-C076-4E90-8534-DEF5548B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57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EB2C9-9A00-45E9-BB83-9EB06DADE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5685455-F154-40FC-9706-E275FB5FE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4B2850-3F05-4685-BEC8-34A2BEDD6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B07073-78E0-4977-AE1D-DAC227DF0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D78B4E-08FE-4753-B821-72BC1590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0318FC-B4F1-4A09-84A6-5B5E0F37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62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78F73FC-DCE6-4C58-9E81-9F185F2E1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025066-27BA-4835-B6D3-7D1DCA0AA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015ED9-98A0-4305-8E2A-5FDA9D582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A83CE-4C63-43E5-9DEF-5F930EC9487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EE3AB1-3B2C-418B-B2CD-1E35E884F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CB6913-1B5F-41F3-AAE1-AB9889E77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8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E3AD4A-9983-4530-BC41-84B9F94EF7A9}"/>
              </a:ext>
            </a:extLst>
          </p:cNvPr>
          <p:cNvSpPr txBox="1">
            <a:spLocks/>
          </p:cNvSpPr>
          <p:nvPr/>
        </p:nvSpPr>
        <p:spPr>
          <a:xfrm>
            <a:off x="5570767" y="6138000"/>
            <a:ext cx="1689315" cy="72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>
                <a:solidFill>
                  <a:schemeClr val="bg1"/>
                </a:solidFill>
              </a:rPr>
              <a:t>120 heures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36780F-3065-4615-BF95-56F56EE20502}"/>
              </a:ext>
            </a:extLst>
          </p:cNvPr>
          <p:cNvSpPr txBox="1">
            <a:spLocks/>
          </p:cNvSpPr>
          <p:nvPr/>
        </p:nvSpPr>
        <p:spPr>
          <a:xfrm>
            <a:off x="1348638" y="5038867"/>
            <a:ext cx="9667701" cy="8650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2400" b="1" dirty="0">
                <a:solidFill>
                  <a:srgbClr val="0059A1"/>
                </a:solidFill>
              </a:rPr>
              <a:t>RÉSUMÉ THÉORIQUE – FILIÈRE INFRASTRUCTURE DIGITALE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FR" sz="2400" b="1" dirty="0">
                <a:solidFill>
                  <a:srgbClr val="0059A1"/>
                </a:solidFill>
              </a:rPr>
              <a:t>M205-Administration réseau sous linux</a:t>
            </a:r>
          </a:p>
        </p:txBody>
      </p:sp>
    </p:spTree>
    <p:extLst>
      <p:ext uri="{BB962C8B-B14F-4D97-AF65-F5344CB8AC3E}">
        <p14:creationId xmlns:p14="http://schemas.microsoft.com/office/powerpoint/2010/main" val="176793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3">
            <a:extLst>
              <a:ext uri="{FF2B5EF4-FFF2-40B4-BE49-F238E27FC236}">
                <a16:creationId xmlns:a16="http://schemas.microsoft.com/office/drawing/2014/main" id="{228D3F66-E2AB-4925-9DEC-5E5B317C458D}"/>
              </a:ext>
            </a:extLst>
          </p:cNvPr>
          <p:cNvSpPr txBox="1">
            <a:spLocks/>
          </p:cNvSpPr>
          <p:nvPr/>
        </p:nvSpPr>
        <p:spPr>
          <a:xfrm>
            <a:off x="775854" y="1721612"/>
            <a:ext cx="8238837" cy="4758948"/>
          </a:xfrm>
          <a:prstGeom prst="rect">
            <a:avLst/>
          </a:prstGeom>
        </p:spPr>
        <p:txBody>
          <a:bodyPr/>
          <a:lstStyle>
            <a:lvl1pPr marL="285750" indent="-285750" algn="just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700"/>
              </a:lnSpc>
              <a:buNone/>
              <a:defRPr/>
            </a:pPr>
            <a:r>
              <a:rPr lang="fr-FR" b="1" i="1" dirty="0">
                <a:latin typeface="Calibri" panose="020F0502020204030204"/>
              </a:rPr>
              <a:t>Scénario 3:</a:t>
            </a:r>
          </a:p>
          <a:p>
            <a:pPr marL="285750" marR="0" lvl="0" indent="-285750" algn="just" defTabSz="914400" rtl="0" eaLnBrk="1" fontAlgn="auto" latinLnBrk="0" hangingPunct="1">
              <a:lnSpc>
                <a:spcPts val="17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situation suivante consiste à réaliser un réseau contenant un serveur HTTP, un serveur DNS et un client pour les tests:</a:t>
            </a:r>
          </a:p>
          <a:p>
            <a:pPr marR="0" lvl="0" algn="just" defTabSz="914400" rtl="0" eaLnBrk="1" fontAlgn="auto" latinLnBrk="0" hangingPunct="1">
              <a:lnSpc>
                <a:spcPts val="17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b="1" dirty="0">
                <a:latin typeface="Calibri" panose="020F0502020204030204"/>
              </a:rPr>
              <a:t>Serveur web: 10.10.10.100/24</a:t>
            </a:r>
          </a:p>
          <a:p>
            <a:pPr marR="0" lvl="0" algn="just" defTabSz="914400" rtl="0" eaLnBrk="1" fontAlgn="auto" latinLnBrk="0" hangingPunct="1">
              <a:lnSpc>
                <a:spcPts val="17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b="1" dirty="0">
                <a:latin typeface="Calibri" panose="020F0502020204030204"/>
              </a:rPr>
              <a:t>Serveur DNS: 10.10.10.200/24</a:t>
            </a:r>
          </a:p>
          <a:p>
            <a:pPr marR="0" lvl="0" algn="just" defTabSz="914400" rtl="0" eaLnBrk="1" fontAlgn="auto" latinLnBrk="0" hangingPunct="1">
              <a:lnSpc>
                <a:spcPts val="17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b="1" dirty="0">
                <a:latin typeface="Calibri" panose="020F0502020204030204"/>
              </a:rPr>
              <a:t>Client: 10.10.10.10/24</a:t>
            </a:r>
          </a:p>
          <a:p>
            <a:pPr marL="285750" marR="0" lvl="0" indent="-285750" algn="just" defTabSz="914400" rtl="0" eaLnBrk="1" fontAlgn="auto" latinLnBrk="0" hangingPunct="1">
              <a:lnSpc>
                <a:spcPts val="17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Questions:</a:t>
            </a:r>
          </a:p>
          <a:p>
            <a:pPr lvl="1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Créez un serveur DNS dont le nom de domaine est « test.com » et avec l’ensemble des options nécessaires</a:t>
            </a:r>
          </a:p>
          <a:p>
            <a:pPr lvl="1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Installez le service WEB au niveau du serveur</a:t>
            </a:r>
          </a:p>
          <a:p>
            <a:pPr lvl="1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Vérifiez l’installation avec les différentes commandes du cours</a:t>
            </a:r>
          </a:p>
          <a:p>
            <a:pPr lvl="1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Ajoutez un enregistrement au DNS  </a:t>
            </a:r>
            <a:r>
              <a:rPr lang="fr-FR" b="1" dirty="0">
                <a:latin typeface="Calibri" panose="020F0502020204030204"/>
              </a:rPr>
              <a:t>alias</a:t>
            </a:r>
            <a:r>
              <a:rPr lang="fr-FR" dirty="0">
                <a:latin typeface="Calibri" panose="020F0502020204030204"/>
              </a:rPr>
              <a:t> du serveur original du nom </a:t>
            </a:r>
            <a:r>
              <a:rPr lang="fr-FR" b="1" dirty="0" err="1">
                <a:latin typeface="Calibri" panose="020F0502020204030204"/>
              </a:rPr>
              <a:t>test_web</a:t>
            </a:r>
            <a:endParaRPr lang="fr-FR" b="1" dirty="0">
              <a:latin typeface="Calibri" panose="020F0502020204030204"/>
            </a:endParaRPr>
          </a:p>
          <a:p>
            <a:pPr lvl="1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Testez en utilisant un navigateur avec les 2 écriture: </a:t>
            </a:r>
            <a:r>
              <a:rPr lang="fr-FR" b="1" dirty="0">
                <a:latin typeface="Calibri" panose="020F0502020204030204"/>
              </a:rPr>
              <a:t>http://10.10.10.100</a:t>
            </a:r>
            <a:r>
              <a:rPr lang="fr-FR" dirty="0">
                <a:latin typeface="Calibri" panose="020F0502020204030204"/>
              </a:rPr>
              <a:t> et </a:t>
            </a:r>
            <a:r>
              <a:rPr lang="fr-FR" b="1" dirty="0">
                <a:latin typeface="Calibri" panose="020F0502020204030204"/>
              </a:rPr>
              <a:t>http://test_web.test.com</a:t>
            </a:r>
          </a:p>
          <a:p>
            <a:pPr lvl="1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Vérifiez les enregistrements des transactions entre le client et le serveur</a:t>
            </a:r>
          </a:p>
          <a:p>
            <a:pPr lvl="1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Changez le numéro de port en 8080 et revérifiez</a:t>
            </a:r>
          </a:p>
          <a:p>
            <a:pPr lvl="1" algn="just">
              <a:lnSpc>
                <a:spcPts val="1700"/>
              </a:lnSpc>
              <a:defRPr/>
            </a:pPr>
            <a:endParaRPr lang="fr-FR" dirty="0">
              <a:latin typeface="Calibri" panose="020F0502020204030204"/>
            </a:endParaRPr>
          </a:p>
          <a:p>
            <a:pPr lvl="1" algn="just">
              <a:lnSpc>
                <a:spcPts val="1700"/>
              </a:lnSpc>
              <a:defRPr/>
            </a:pPr>
            <a:endParaRPr lang="fr-FR" b="1" dirty="0">
              <a:latin typeface="Calibri" panose="020F0502020204030204"/>
            </a:endParaRPr>
          </a:p>
          <a:p>
            <a:pPr lvl="1" algn="just">
              <a:lnSpc>
                <a:spcPts val="1700"/>
              </a:lnSpc>
              <a:defRPr/>
            </a:pPr>
            <a:endParaRPr lang="fr-FR" b="1" dirty="0">
              <a:latin typeface="Calibri" panose="020F0502020204030204"/>
            </a:endParaRPr>
          </a:p>
          <a:p>
            <a:pPr lvl="1" algn="just">
              <a:lnSpc>
                <a:spcPts val="1700"/>
              </a:lnSpc>
              <a:defRPr/>
            </a:pPr>
            <a:endParaRPr lang="fr-FR" b="1" dirty="0">
              <a:latin typeface="Calibri" panose="020F0502020204030204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5A8F4B48-6682-493C-BE9D-F64C3C7D0FD7}"/>
              </a:ext>
            </a:extLst>
          </p:cNvPr>
          <p:cNvSpPr txBox="1">
            <a:spLocks/>
          </p:cNvSpPr>
          <p:nvPr/>
        </p:nvSpPr>
        <p:spPr>
          <a:xfrm>
            <a:off x="180000" y="460544"/>
            <a:ext cx="5075172" cy="41514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00784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007842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08 – Travaux pratiques</a:t>
            </a:r>
          </a:p>
        </p:txBody>
      </p:sp>
      <p:sp>
        <p:nvSpPr>
          <p:cNvPr id="8" name="Espace réservé du texte 1">
            <a:extLst>
              <a:ext uri="{FF2B5EF4-FFF2-40B4-BE49-F238E27FC236}">
                <a16:creationId xmlns:a16="http://schemas.microsoft.com/office/drawing/2014/main" id="{13186D3D-2C27-43B3-8A35-ACCDF1BB7773}"/>
              </a:ext>
            </a:extLst>
          </p:cNvPr>
          <p:cNvSpPr txBox="1">
            <a:spLocks/>
          </p:cNvSpPr>
          <p:nvPr/>
        </p:nvSpPr>
        <p:spPr>
          <a:xfrm>
            <a:off x="190510" y="777945"/>
            <a:ext cx="5064662" cy="4449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rgbClr val="00784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>
                <a:latin typeface="Calibri" panose="020F0502020204030204"/>
              </a:rPr>
              <a:t>Scénario 1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0078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97933E7-024E-4E58-A3CB-2305DF10CB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972" y="1792559"/>
            <a:ext cx="2249174" cy="461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631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3">
            <a:extLst>
              <a:ext uri="{FF2B5EF4-FFF2-40B4-BE49-F238E27FC236}">
                <a16:creationId xmlns:a16="http://schemas.microsoft.com/office/drawing/2014/main" id="{228D3F66-E2AB-4925-9DEC-5E5B317C458D}"/>
              </a:ext>
            </a:extLst>
          </p:cNvPr>
          <p:cNvSpPr txBox="1">
            <a:spLocks/>
          </p:cNvSpPr>
          <p:nvPr/>
        </p:nvSpPr>
        <p:spPr>
          <a:xfrm>
            <a:off x="582584" y="1452378"/>
            <a:ext cx="7896398" cy="5253222"/>
          </a:xfrm>
          <a:prstGeom prst="rect">
            <a:avLst/>
          </a:prstGeom>
        </p:spPr>
        <p:txBody>
          <a:bodyPr/>
          <a:lstStyle>
            <a:lvl1pPr marL="285750" indent="-285750" algn="just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700"/>
              </a:lnSpc>
              <a:buNone/>
              <a:defRPr/>
            </a:pPr>
            <a:r>
              <a:rPr lang="fr-FR" b="1" i="1" dirty="0">
                <a:latin typeface="Calibri" panose="020F0502020204030204"/>
              </a:rPr>
              <a:t>Scénario 3:</a:t>
            </a:r>
          </a:p>
          <a:p>
            <a:pPr marL="285750" marR="0" lvl="0" indent="-285750" algn="just" defTabSz="914400" rtl="0" eaLnBrk="1" fontAlgn="auto" latinLnBrk="0" hangingPunct="1">
              <a:lnSpc>
                <a:spcPts val="17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situation suivante consiste à </a:t>
            </a:r>
            <a:r>
              <a:rPr lang="fr-FR" dirty="0">
                <a:latin typeface="Calibri" panose="020F0502020204030204"/>
              </a:rPr>
              <a:t>ajouter deux applications web dans des serveurs distincts tout en gardant la même topologie: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5656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ts val="17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b="1" dirty="0">
                <a:latin typeface="Calibri" panose="020F0502020204030204"/>
              </a:rPr>
              <a:t>Serveur web 2 : 10.10.10.102/24</a:t>
            </a:r>
          </a:p>
          <a:p>
            <a:pPr marR="0" lvl="0" algn="just" defTabSz="914400" rtl="0" eaLnBrk="1" fontAlgn="auto" latinLnBrk="0" hangingPunct="1">
              <a:lnSpc>
                <a:spcPts val="17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fr-FR" b="1" dirty="0">
                <a:latin typeface="Calibri" panose="020F0502020204030204"/>
              </a:rPr>
              <a:t>Serveur web 3 : 10.10.10.103/24  </a:t>
            </a:r>
          </a:p>
          <a:p>
            <a:pPr marL="285750" marR="0" lvl="0" indent="-285750" algn="just" defTabSz="914400" rtl="0" eaLnBrk="1" fontAlgn="auto" latinLnBrk="0" hangingPunct="1">
              <a:lnSpc>
                <a:spcPts val="17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Questions:</a:t>
            </a:r>
          </a:p>
          <a:p>
            <a:pPr lvl="1" algn="just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Installez le serveur web sur le deux serveurs de plus</a:t>
            </a:r>
          </a:p>
          <a:p>
            <a:pPr lvl="1" algn="just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Enregistrez les nouveaux serveurs sur </a:t>
            </a:r>
            <a:r>
              <a:rPr lang="fr-FR" b="1" dirty="0">
                <a:latin typeface="Calibri" panose="020F0502020204030204"/>
              </a:rPr>
              <a:t>DNS </a:t>
            </a:r>
          </a:p>
          <a:p>
            <a:pPr lvl="1" algn="just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Vérifiez avec les adresses IP ainsi que les noms de serveurs</a:t>
            </a:r>
          </a:p>
          <a:p>
            <a:pPr lvl="1" algn="just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Vérifiez les transactions dans les fichiers correspondants </a:t>
            </a:r>
          </a:p>
          <a:p>
            <a:pPr marL="0" indent="0">
              <a:lnSpc>
                <a:spcPts val="1700"/>
              </a:lnSpc>
              <a:buNone/>
              <a:defRPr/>
            </a:pPr>
            <a:r>
              <a:rPr lang="fr-FR" b="1" i="1" dirty="0">
                <a:latin typeface="Calibri" panose="020F0502020204030204"/>
              </a:rPr>
              <a:t>Scénario 3:</a:t>
            </a:r>
          </a:p>
          <a:p>
            <a:pPr marL="0" indent="0">
              <a:lnSpc>
                <a:spcPts val="1700"/>
              </a:lnSpc>
              <a:buNone/>
              <a:defRPr/>
            </a:pPr>
            <a:r>
              <a:rPr lang="fr-FR" dirty="0">
                <a:latin typeface="Calibri" panose="020F0502020204030204"/>
              </a:rPr>
              <a:t>L’administrateur voudrais configurer les serveurs web 2 et 3 dans un seul serveur en utilisant les hôtes virtuelles</a:t>
            </a:r>
          </a:p>
          <a:p>
            <a:pPr>
              <a:lnSpc>
                <a:spcPts val="1700"/>
              </a:lnSpc>
              <a:defRPr/>
            </a:pPr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Questions:</a:t>
            </a:r>
          </a:p>
          <a:p>
            <a:pPr lvl="1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Créez 2 hôtes virtuelles dans le serveur principale en utilisant le nom et l’adresse IP</a:t>
            </a:r>
          </a:p>
          <a:p>
            <a:pPr lvl="1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Créez les emplacements des application en respectant les options adéquates </a:t>
            </a:r>
          </a:p>
          <a:p>
            <a:pPr lvl="1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Hébergez les application comme </a:t>
            </a:r>
            <a:r>
              <a:rPr lang="fr-FR" b="1" dirty="0">
                <a:latin typeface="Calibri" panose="020F0502020204030204"/>
              </a:rPr>
              <a:t>index.html</a:t>
            </a:r>
          </a:p>
          <a:p>
            <a:pPr lvl="1">
              <a:lnSpc>
                <a:spcPts val="1700"/>
              </a:lnSpc>
              <a:defRPr/>
            </a:pPr>
            <a:r>
              <a:rPr lang="fr-FR" dirty="0">
                <a:latin typeface="Calibri" panose="020F0502020204030204"/>
              </a:rPr>
              <a:t>Testez avec le </a:t>
            </a:r>
            <a:r>
              <a:rPr lang="fr-FR" b="1" dirty="0" err="1">
                <a:latin typeface="Calibri" panose="020F0502020204030204"/>
              </a:rPr>
              <a:t>client_tests</a:t>
            </a:r>
            <a:endParaRPr lang="fr-FR" b="1" dirty="0">
              <a:latin typeface="Calibri" panose="020F0502020204030204"/>
            </a:endParaRPr>
          </a:p>
          <a:p>
            <a:pPr>
              <a:lnSpc>
                <a:spcPts val="1700"/>
              </a:lnSpc>
              <a:defRPr/>
            </a:pPr>
            <a:endParaRPr lang="fr-FR" dirty="0">
              <a:latin typeface="Calibri" panose="020F0502020204030204"/>
            </a:endParaRPr>
          </a:p>
          <a:p>
            <a:pPr>
              <a:lnSpc>
                <a:spcPts val="1700"/>
              </a:lnSpc>
              <a:defRPr/>
            </a:pPr>
            <a:endParaRPr lang="fr-FR" dirty="0">
              <a:latin typeface="Calibri" panose="020F0502020204030204"/>
            </a:endParaRPr>
          </a:p>
          <a:p>
            <a:pPr lvl="1" algn="just">
              <a:lnSpc>
                <a:spcPts val="1700"/>
              </a:lnSpc>
              <a:defRPr/>
            </a:pPr>
            <a:endParaRPr lang="fr-FR" dirty="0">
              <a:latin typeface="Calibri" panose="020F0502020204030204"/>
            </a:endParaRPr>
          </a:p>
          <a:p>
            <a:pPr lvl="1" algn="just">
              <a:lnSpc>
                <a:spcPts val="1700"/>
              </a:lnSpc>
              <a:defRPr/>
            </a:pPr>
            <a:endParaRPr lang="fr-FR" dirty="0">
              <a:latin typeface="Calibri" panose="020F0502020204030204"/>
            </a:endParaRPr>
          </a:p>
          <a:p>
            <a:pPr lvl="1" algn="just">
              <a:lnSpc>
                <a:spcPts val="1700"/>
              </a:lnSpc>
              <a:defRPr/>
            </a:pPr>
            <a:endParaRPr lang="fr-FR" b="1" dirty="0">
              <a:latin typeface="Calibri" panose="020F0502020204030204"/>
            </a:endParaRPr>
          </a:p>
          <a:p>
            <a:pPr lvl="1" algn="just">
              <a:lnSpc>
                <a:spcPts val="1700"/>
              </a:lnSpc>
              <a:defRPr/>
            </a:pPr>
            <a:endParaRPr lang="fr-FR" b="1" dirty="0">
              <a:latin typeface="Calibri" panose="020F0502020204030204"/>
            </a:endParaRPr>
          </a:p>
          <a:p>
            <a:pPr lvl="1" algn="just">
              <a:lnSpc>
                <a:spcPts val="1700"/>
              </a:lnSpc>
              <a:defRPr/>
            </a:pPr>
            <a:endParaRPr lang="fr-FR" b="1" dirty="0">
              <a:latin typeface="Calibri" panose="020F0502020204030204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5A8F4B48-6682-493C-BE9D-F64C3C7D0FD7}"/>
              </a:ext>
            </a:extLst>
          </p:cNvPr>
          <p:cNvSpPr txBox="1">
            <a:spLocks/>
          </p:cNvSpPr>
          <p:nvPr/>
        </p:nvSpPr>
        <p:spPr>
          <a:xfrm>
            <a:off x="180000" y="460544"/>
            <a:ext cx="5075172" cy="41514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00784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007842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08 – Travaux pratiques</a:t>
            </a:r>
          </a:p>
        </p:txBody>
      </p:sp>
      <p:sp>
        <p:nvSpPr>
          <p:cNvPr id="8" name="Espace réservé du texte 1">
            <a:extLst>
              <a:ext uri="{FF2B5EF4-FFF2-40B4-BE49-F238E27FC236}">
                <a16:creationId xmlns:a16="http://schemas.microsoft.com/office/drawing/2014/main" id="{13186D3D-2C27-43B3-8A35-ACCDF1BB7773}"/>
              </a:ext>
            </a:extLst>
          </p:cNvPr>
          <p:cNvSpPr txBox="1">
            <a:spLocks/>
          </p:cNvSpPr>
          <p:nvPr/>
        </p:nvSpPr>
        <p:spPr>
          <a:xfrm>
            <a:off x="190510" y="777945"/>
            <a:ext cx="5064662" cy="4449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rgbClr val="00784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>
                <a:latin typeface="Calibri" panose="020F0502020204030204"/>
              </a:rPr>
              <a:t>Scénario 2 et 3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00784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3BAADCA-9D5B-4AC5-9E7E-79C50F6EFE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152" y="1645524"/>
            <a:ext cx="2883719" cy="437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1768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/>
      <a:lstStyle>
        <a:defPPr algn="ctr">
          <a:defRPr sz="2800" b="1" dirty="0">
            <a:solidFill>
              <a:srgbClr val="00784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8781</TotalTime>
  <Words>291</Words>
  <Application>Microsoft Office PowerPoint</Application>
  <PresentationFormat>Grand écran</PresentationFormat>
  <Paragraphs>45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ABDERRAHMANE ATMANI</dc:creator>
  <cp:lastModifiedBy>ABDERRAHMANE ATMANI</cp:lastModifiedBy>
  <cp:revision>156</cp:revision>
  <dcterms:created xsi:type="dcterms:W3CDTF">2022-03-23T13:41:33Z</dcterms:created>
  <dcterms:modified xsi:type="dcterms:W3CDTF">2022-08-03T08:38:43Z</dcterms:modified>
</cp:coreProperties>
</file>