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43" r:id="rId4"/>
    <p:sldId id="344" r:id="rId5"/>
    <p:sldId id="345" r:id="rId6"/>
    <p:sldId id="346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1443694-2253-42B9-AC78-5E19BD3247BB}">
          <p14:sldIdLst>
            <p14:sldId id="256"/>
            <p14:sldId id="257"/>
          </p14:sldIdLst>
        </p14:section>
        <p14:section name="serveur NFS" id="{562328FD-B4C3-472B-AC5E-A2218E47476A}">
          <p14:sldIdLst>
            <p14:sldId id="343"/>
            <p14:sldId id="344"/>
            <p14:sldId id="345"/>
            <p14:sldId id="34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4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BE023-AF5F-456C-9624-7D4A30D70AC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57488-B987-47B9-972E-AA6776E1DA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30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857488-B987-47B9-972E-AA6776E1DA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21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91932-20BE-4C82-8B7B-B94F8E432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381940-AAE5-4926-901B-A46AC808F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586C92-E345-4757-9DD7-8E4E350C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64CBA-5E2A-4A73-A773-E68629F5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9F5A2-72EA-4244-8AAE-DC19A3C9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FE3B3-D28F-4B96-920E-64DD3437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272824-8205-42D7-8B85-5FCAF3A59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16239B-8EF7-42F7-9C04-82C24F2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E6943-62A7-441B-A263-C6A166B5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F77418-D2E6-4EDA-8C53-10941404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0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338A58-1935-476B-930D-CD0190989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10A3F-112B-42DD-AB4D-1937F7AE3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E3DA6-73FF-4935-BAC8-E670A1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BFE97-573C-4A16-816D-398B9D80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76AF1-8C27-4FE8-A215-F2A410E9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3D265-A804-4D96-8A73-1BB14802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01D01-6F16-4723-97EA-1C88D6E02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53E24-D277-42D0-9135-6F57BFC0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F976D-C727-448A-A0F2-4FEEC696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AE0BC9-8344-4703-8D8C-3654DA6D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1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3CD2B-216B-491D-ACC0-1C073E45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8A162C-4700-4075-B94E-D3E18992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3E9F1-B412-41AB-8A48-6D79FD46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81D06-AC02-4CEF-9005-9FC3845B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3FD52-85F5-4209-B298-2116CB1C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CAF4B-8440-495D-98CC-790D8A9E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D5FE8-F2FA-4ECE-9196-89236E1FA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E74017-58DC-4E67-AAD8-B9E05531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4D4C4C-79D4-4F3F-9765-E207CFC0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F35F0C-3E7D-4297-A259-A02A01A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21926B-E428-4A25-8212-0888E2F9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2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3A641-DBBF-4C46-B64C-D3498118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A6D5-9216-49D3-B5F9-A06585B9B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48202A-5AB0-4021-BBA9-B9A26D425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B55C28-3DEE-498E-B4DD-FB6284E6E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4334EB-1E43-421E-93CF-4EFA3BE4C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FE4D8A-0D0B-468F-95AB-B1E9A168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6B63B0-7D84-43D0-A075-6BB476C5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A60DB1-53EE-4DBC-886E-0D31168F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66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D5DF7-192F-40FF-B7C0-F0B26222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E99A2A-3C12-4F7F-BE5C-1E1D5CDE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16337C-674A-43A4-9B57-9BA556BD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824270-FBB9-4867-9164-52F9D150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89EB8F-84D8-43D2-A6C6-DCB31A7A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DC4B86-63CA-4F13-86FA-CC7A3EE6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40D71A-9F7A-48CE-BC25-38DE324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12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0CE27-A244-4A39-BC87-A1A54588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6E3C02-B613-43CF-8C0B-06C4F075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2492D-2EEA-4F33-ABE3-EBEF9A66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6D6D84-A56C-44E3-885A-C0F010BA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3725D4-E303-4173-AFDF-38D09AD8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8EDC1D-C076-4E90-8534-DEF5548B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7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EB2C9-9A00-45E9-BB83-9EB06DAD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685455-F154-40FC-9706-E275FB5FE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4B2850-3F05-4685-BEC8-34A2BED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B07073-78E0-4977-AE1D-DAC227DF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D78B4E-08FE-4753-B821-72BC1590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318FC-B4F1-4A09-84A6-5B5E0F3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62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F73FC-DCE6-4C58-9E81-9F185F2E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025066-27BA-4835-B6D3-7D1DCA0AA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15ED9-98A0-4305-8E2A-5FDA9D582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EE3AB1-3B2C-418B-B2CD-1E35E884F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B6913-1B5F-41F3-AAE1-AB9889E77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3AD4A-9983-4530-BC41-84B9F94EF7A9}"/>
              </a:ext>
            </a:extLst>
          </p:cNvPr>
          <p:cNvSpPr txBox="1">
            <a:spLocks/>
          </p:cNvSpPr>
          <p:nvPr/>
        </p:nvSpPr>
        <p:spPr>
          <a:xfrm>
            <a:off x="5570767" y="6138000"/>
            <a:ext cx="1689315" cy="72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chemeClr val="bg1"/>
                </a:solidFill>
              </a:rPr>
              <a:t>120 heures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36780F-3065-4615-BF95-56F56EE20502}"/>
              </a:ext>
            </a:extLst>
          </p:cNvPr>
          <p:cNvSpPr txBox="1">
            <a:spLocks/>
          </p:cNvSpPr>
          <p:nvPr/>
        </p:nvSpPr>
        <p:spPr>
          <a:xfrm>
            <a:off x="1348638" y="5038867"/>
            <a:ext cx="9667701" cy="865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RÉSUMÉ THÉORIQUE – FILIÈRE INFRASTRUCTURE DIGITALE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M205-Administration réseau sous linux</a:t>
            </a:r>
          </a:p>
        </p:txBody>
      </p:sp>
    </p:spTree>
    <p:extLst>
      <p:ext uri="{BB962C8B-B14F-4D97-AF65-F5344CB8AC3E}">
        <p14:creationId xmlns:p14="http://schemas.microsoft.com/office/powerpoint/2010/main" val="176793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21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498283" y="1937358"/>
            <a:ext cx="11195434" cy="4370270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0000"/>
              </a:lnSpc>
              <a:buNone/>
              <a:defRPr/>
            </a:pPr>
            <a:r>
              <a:rPr lang="fr-FR" i="1" dirty="0">
                <a:latin typeface="Calibri" panose="020F0502020204030204"/>
              </a:rPr>
              <a:t>Vous aurez besoin de deux machines Linux. Une machine jouera le rôle du </a:t>
            </a:r>
            <a:r>
              <a:rPr lang="fr-FR" b="1" i="1" dirty="0" err="1">
                <a:latin typeface="Calibri" panose="020F0502020204030204"/>
              </a:rPr>
              <a:t>serveu_NFS</a:t>
            </a:r>
            <a:r>
              <a:rPr lang="fr-FR" b="1" i="1" dirty="0">
                <a:latin typeface="Calibri" panose="020F0502020204030204"/>
              </a:rPr>
              <a:t> </a:t>
            </a:r>
            <a:r>
              <a:rPr lang="fr-FR" i="1" dirty="0">
                <a:latin typeface="Calibri" panose="020F0502020204030204"/>
              </a:rPr>
              <a:t>et l’autre du </a:t>
            </a:r>
            <a:r>
              <a:rPr lang="fr-FR" b="1" i="1" dirty="0" err="1">
                <a:latin typeface="Calibri" panose="020F0502020204030204"/>
              </a:rPr>
              <a:t>client_NFS</a:t>
            </a:r>
            <a:r>
              <a:rPr lang="fr-FR" i="1" dirty="0">
                <a:latin typeface="Calibri" panose="020F0502020204030204"/>
              </a:rPr>
              <a:t>. La figure suivante présente le schéma de l’architecture: </a:t>
            </a:r>
          </a:p>
          <a:p>
            <a:pPr lvl="1">
              <a:lnSpc>
                <a:spcPct val="100000"/>
              </a:lnSpc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Quel est le rôle d’un serveur NFS dans un réseau ?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Expliquez  le fonctionnement du NFS ?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Est-ce que NFS est utilisé avec des machines Windows ? ou seulement avec des machines Linux ?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Utiliser le man pour les fichiers et commandes de configuration suivants et noter les options et les informations utiles : exports,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fstab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showmount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exportfs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rpcinfo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.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pic>
        <p:nvPicPr>
          <p:cNvPr id="1026" name="Picture 2" descr="File, nfs, document icon - Download on Iconfinder">
            <a:extLst>
              <a:ext uri="{FF2B5EF4-FFF2-40B4-BE49-F238E27FC236}">
                <a16:creationId xmlns:a16="http://schemas.microsoft.com/office/drawing/2014/main" id="{5085EF21-1A30-44F5-B907-1B63CC107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819" y="23835"/>
            <a:ext cx="1953125" cy="1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A42756D-FDC4-46ED-9D0B-A2C4AB6F0DCC}"/>
              </a:ext>
            </a:extLst>
          </p:cNvPr>
          <p:cNvSpPr txBox="1">
            <a:spLocks/>
          </p:cNvSpPr>
          <p:nvPr/>
        </p:nvSpPr>
        <p:spPr>
          <a:xfrm>
            <a:off x="179999" y="899069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Via console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A442964-8260-46DC-AD94-F746058FB786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250983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Travaux pratiques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D4C6CD4-ABBE-BEDD-8AE3-7CB24377A3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688" y="4402463"/>
            <a:ext cx="5258256" cy="19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3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498283" y="1937358"/>
            <a:ext cx="11195434" cy="4370270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 partir des fichiers de configuration, Configurez correctement vos machines en leurs donnant des adresses IP statiques, 10.10.10.100/24 pour le server et 10.10.10.10/24 pour le client.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Vérifiez la configuration réseau via la commande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ifconfig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Testez la connectivité des deux machines avec la commande ping, si ça fonctionne passez à la question suivante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Activez et démarrez les services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rpcbind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et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nfs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-server ?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Sur la machines serveur, créez deux répertoires de nom /partage/nfs2 et /partage/nfs1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créez un fichier fich1 et un répertoire rep1 dans /partage/nfs1 et  un fichier fich2 et un répertoire rep2 dans /partage/nfs2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Partagez ces deux répertoires avec la commande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exportfs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tout en sachant que :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/partage/nfs2 sera partagé avec tout le monde en lecture seul 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/partage/nfs1 sera partagé avec la deuxième machine en lecture/écriture 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pic>
        <p:nvPicPr>
          <p:cNvPr id="1026" name="Picture 2" descr="File, nfs, document icon - Download on Iconfinder">
            <a:extLst>
              <a:ext uri="{FF2B5EF4-FFF2-40B4-BE49-F238E27FC236}">
                <a16:creationId xmlns:a16="http://schemas.microsoft.com/office/drawing/2014/main" id="{5085EF21-1A30-44F5-B907-1B63CC107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819" y="23835"/>
            <a:ext cx="1953125" cy="1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A42756D-FDC4-46ED-9D0B-A2C4AB6F0DCC}"/>
              </a:ext>
            </a:extLst>
          </p:cNvPr>
          <p:cNvSpPr txBox="1">
            <a:spLocks/>
          </p:cNvSpPr>
          <p:nvPr/>
        </p:nvSpPr>
        <p:spPr>
          <a:xfrm>
            <a:off x="179999" y="899069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Via console partie 2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A442964-8260-46DC-AD94-F746058FB786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250983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Travaux pratiques</a:t>
            </a:r>
          </a:p>
        </p:txBody>
      </p:sp>
    </p:spTree>
    <p:extLst>
      <p:ext uri="{BB962C8B-B14F-4D97-AF65-F5344CB8AC3E}">
        <p14:creationId xmlns:p14="http://schemas.microsoft.com/office/powerpoint/2010/main" val="416078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-380331" y="1791094"/>
            <a:ext cx="6185321" cy="433066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Vérifiez sur le serveur les répertoires exportés avec la commande «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showmount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 -e » et avec la commande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exportfs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Vérifiez le contenu du fichier /var/lib/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nfs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/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etab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Quels sont les droits donnés par défaut à l’utilisateur root ?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Quels sont les droits donnés par défaut aux autres utilisateurs ?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Quel est le mode utilisé par défaut ?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Interprétez au moins trois des autres options par défaut ?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Désactivez les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parfeux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sur la machine serveur et cliente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Depuis la machine cliente affichez les données exportées par le serveur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Créez sur le client deux points de montage : /montage/nfs1 et /montage/nfs2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8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En utilisant la commande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montez les dossiers exportés par le serveur sur les deux points de montage 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pic>
        <p:nvPicPr>
          <p:cNvPr id="1026" name="Picture 2" descr="File, nfs, document icon - Download on Iconfinder">
            <a:extLst>
              <a:ext uri="{FF2B5EF4-FFF2-40B4-BE49-F238E27FC236}">
                <a16:creationId xmlns:a16="http://schemas.microsoft.com/office/drawing/2014/main" id="{5085EF21-1A30-44F5-B907-1B63CC107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819" y="23835"/>
            <a:ext cx="1953125" cy="1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A42756D-FDC4-46ED-9D0B-A2C4AB6F0DCC}"/>
              </a:ext>
            </a:extLst>
          </p:cNvPr>
          <p:cNvSpPr txBox="1">
            <a:spLocks/>
          </p:cNvSpPr>
          <p:nvPr/>
        </p:nvSpPr>
        <p:spPr>
          <a:xfrm>
            <a:off x="179999" y="899069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Via console partie 2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A442964-8260-46DC-AD94-F746058FB786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250983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Travaux pratiques</a:t>
            </a:r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433775FE-3E07-D15F-E3FD-89D12ABC15D7}"/>
              </a:ext>
            </a:extLst>
          </p:cNvPr>
          <p:cNvSpPr txBox="1">
            <a:spLocks/>
          </p:cNvSpPr>
          <p:nvPr/>
        </p:nvSpPr>
        <p:spPr>
          <a:xfrm>
            <a:off x="4927120" y="1808806"/>
            <a:ext cx="6814679" cy="5626122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Testez les accès aux ressources partagées à partir du client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Vérifiez les permissions d’accès lecture/écriture 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 partir du client, créez un fichier sur le système de fichier accessible en lecture seul (nfs2)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 partir du client, créez un fichier sur le système de fichier accessible en écriture (nfs1)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Depuis la machine cliente, Vérifiez les fichiers montés à partir du serveur avec la commande «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showmount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 –a »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Démontez les systèmes de fichiers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Changez l’utilisateur avec lequel vous êtes connecté à la machine cliente 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Réessayez de monter l’un des répertoires exportés par le serveur, que remarquez vous?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Sur le serveur annuler le partage de /partage/nfs2 et /partage/nfs1, Vérifiez l’annulation avec la commande 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exportfs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1257300" lvl="2" indent="-342900">
              <a:lnSpc>
                <a:spcPct val="100000"/>
              </a:lnSpc>
              <a:buFont typeface="+mj-lt"/>
              <a:buAutoNum type="arabicPeriod" startAt="14"/>
              <a:defRPr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021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498283" y="1937358"/>
            <a:ext cx="10640772" cy="4370270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Vérifiez sur le serveur l’existence du fichier /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etc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/exports. S’il n’existe pas créez-le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Partagez d’une manière permanente les deux répertoires /partage/nfs2 avec tout le monde et /partage/nfs1 avec la machine cliente en spécifiant les options (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rw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et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sync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)  et (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rw,async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)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Sur le client, éditez et modifier le fichier /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etc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/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fstab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afin d’inclure les systèmes de fichiers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nfs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exportés par le serveur en spécifiant les options (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rw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sync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et user)  pour le partage /partage/nfs2 et (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rw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et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async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)  pour le partage /partage/nfs1.  Ex : 192.168.m.1:/partage/nfs2   /montage/nfs2  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nfs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   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rw,sync,user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       0 0 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Redémarrez votre machine cliente et vérifiez que les modifications que vous avez apportées dans le fichier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fstab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fonctionnent en utilisant la commande (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showmount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 –a) ?</a:t>
            </a:r>
          </a:p>
          <a:p>
            <a:pPr marL="1257300" lvl="2" indent="-342900">
              <a:lnSpc>
                <a:spcPct val="100000"/>
              </a:lnSpc>
              <a:buFont typeface="+mj-lt"/>
              <a:buAutoNum type="arabicPeriod"/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pic>
        <p:nvPicPr>
          <p:cNvPr id="1026" name="Picture 2" descr="File, nfs, document icon - Download on Iconfinder">
            <a:extLst>
              <a:ext uri="{FF2B5EF4-FFF2-40B4-BE49-F238E27FC236}">
                <a16:creationId xmlns:a16="http://schemas.microsoft.com/office/drawing/2014/main" id="{5085EF21-1A30-44F5-B907-1B63CC107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819" y="23835"/>
            <a:ext cx="1953125" cy="1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A42756D-FDC4-46ED-9D0B-A2C4AB6F0DCC}"/>
              </a:ext>
            </a:extLst>
          </p:cNvPr>
          <p:cNvSpPr txBox="1">
            <a:spLocks/>
          </p:cNvSpPr>
          <p:nvPr/>
        </p:nvSpPr>
        <p:spPr>
          <a:xfrm>
            <a:off x="179999" y="899069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Via console partie 3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A442964-8260-46DC-AD94-F746058FB786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250983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Travaux pratiques</a:t>
            </a:r>
          </a:p>
        </p:txBody>
      </p:sp>
    </p:spTree>
    <p:extLst>
      <p:ext uri="{BB962C8B-B14F-4D97-AF65-F5344CB8AC3E}">
        <p14:creationId xmlns:p14="http://schemas.microsoft.com/office/powerpoint/2010/main" val="3058494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algn="ctr">
          <a:defRPr sz="2800" b="1" dirty="0">
            <a:solidFill>
              <a:srgbClr val="00784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22175</TotalTime>
  <Words>713</Words>
  <Application>Microsoft Office PowerPoint</Application>
  <PresentationFormat>Grand écran</PresentationFormat>
  <Paragraphs>52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ABDERRAHMANE ATMANI</dc:creator>
  <cp:lastModifiedBy>ABDERRAHMANE ATMANI</cp:lastModifiedBy>
  <cp:revision>267</cp:revision>
  <dcterms:created xsi:type="dcterms:W3CDTF">2022-03-23T13:41:33Z</dcterms:created>
  <dcterms:modified xsi:type="dcterms:W3CDTF">2022-08-03T09:34:20Z</dcterms:modified>
</cp:coreProperties>
</file>