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sldIdLst>
    <p:sldId id="256" r:id="rId2"/>
    <p:sldId id="312" r:id="rId3"/>
    <p:sldId id="258" r:id="rId4"/>
    <p:sldId id="259" r:id="rId5"/>
    <p:sldId id="260" r:id="rId6"/>
    <p:sldId id="261" r:id="rId7"/>
    <p:sldId id="262" r:id="rId8"/>
    <p:sldId id="313" r:id="rId9"/>
    <p:sldId id="314" r:id="rId10"/>
    <p:sldId id="263" r:id="rId11"/>
    <p:sldId id="445" r:id="rId12"/>
    <p:sldId id="563" r:id="rId13"/>
    <p:sldId id="291" r:id="rId14"/>
    <p:sldId id="340" r:id="rId15"/>
    <p:sldId id="565" r:id="rId16"/>
    <p:sldId id="566" r:id="rId17"/>
    <p:sldId id="567" r:id="rId18"/>
    <p:sldId id="568" r:id="rId19"/>
    <p:sldId id="569" r:id="rId20"/>
    <p:sldId id="570" r:id="rId21"/>
    <p:sldId id="571" r:id="rId22"/>
    <p:sldId id="572" r:id="rId23"/>
    <p:sldId id="573" r:id="rId24"/>
    <p:sldId id="575" r:id="rId25"/>
    <p:sldId id="574" r:id="rId26"/>
    <p:sldId id="576" r:id="rId27"/>
    <p:sldId id="577" r:id="rId28"/>
    <p:sldId id="578" r:id="rId29"/>
    <p:sldId id="580" r:id="rId30"/>
    <p:sldId id="579" r:id="rId31"/>
    <p:sldId id="581" r:id="rId32"/>
    <p:sldId id="582" r:id="rId33"/>
    <p:sldId id="583" r:id="rId34"/>
    <p:sldId id="584" r:id="rId35"/>
    <p:sldId id="585" r:id="rId36"/>
    <p:sldId id="264" r:id="rId37"/>
    <p:sldId id="564" r:id="rId38"/>
    <p:sldId id="266" r:id="rId39"/>
    <p:sldId id="292" r:id="rId40"/>
    <p:sldId id="315" r:id="rId41"/>
    <p:sldId id="316" r:id="rId42"/>
    <p:sldId id="317" r:id="rId43"/>
    <p:sldId id="318" r:id="rId44"/>
    <p:sldId id="319" r:id="rId45"/>
    <p:sldId id="294" r:id="rId46"/>
    <p:sldId id="320" r:id="rId47"/>
    <p:sldId id="321" r:id="rId48"/>
    <p:sldId id="322" r:id="rId49"/>
    <p:sldId id="323" r:id="rId50"/>
    <p:sldId id="324" r:id="rId51"/>
    <p:sldId id="325" r:id="rId52"/>
    <p:sldId id="326" r:id="rId53"/>
    <p:sldId id="327" r:id="rId54"/>
    <p:sldId id="328" r:id="rId55"/>
    <p:sldId id="329" r:id="rId56"/>
    <p:sldId id="330" r:id="rId57"/>
    <p:sldId id="331" r:id="rId58"/>
    <p:sldId id="332" r:id="rId59"/>
    <p:sldId id="561" r:id="rId60"/>
    <p:sldId id="424" r:id="rId61"/>
    <p:sldId id="425" r:id="rId62"/>
    <p:sldId id="426" r:id="rId63"/>
    <p:sldId id="427" r:id="rId64"/>
    <p:sldId id="508" r:id="rId65"/>
    <p:sldId id="509" r:id="rId66"/>
    <p:sldId id="428" r:id="rId67"/>
    <p:sldId id="429" r:id="rId68"/>
    <p:sldId id="510" r:id="rId69"/>
    <p:sldId id="430" r:id="rId70"/>
    <p:sldId id="511" r:id="rId71"/>
    <p:sldId id="431" r:id="rId72"/>
    <p:sldId id="512" r:id="rId73"/>
    <p:sldId id="432" r:id="rId74"/>
    <p:sldId id="513" r:id="rId75"/>
    <p:sldId id="514" r:id="rId76"/>
    <p:sldId id="515" r:id="rId77"/>
    <p:sldId id="516" r:id="rId78"/>
    <p:sldId id="517" r:id="rId79"/>
    <p:sldId id="518" r:id="rId80"/>
    <p:sldId id="519" r:id="rId81"/>
    <p:sldId id="520" r:id="rId82"/>
    <p:sldId id="521" r:id="rId83"/>
    <p:sldId id="522" r:id="rId84"/>
    <p:sldId id="523" r:id="rId85"/>
    <p:sldId id="524" r:id="rId86"/>
    <p:sldId id="525" r:id="rId87"/>
    <p:sldId id="526" r:id="rId88"/>
    <p:sldId id="527" r:id="rId89"/>
    <p:sldId id="528" r:id="rId90"/>
    <p:sldId id="529" r:id="rId91"/>
    <p:sldId id="530" r:id="rId92"/>
    <p:sldId id="531" r:id="rId93"/>
    <p:sldId id="532" r:id="rId94"/>
    <p:sldId id="533" r:id="rId95"/>
    <p:sldId id="534" r:id="rId96"/>
    <p:sldId id="535" r:id="rId97"/>
    <p:sldId id="536" r:id="rId98"/>
    <p:sldId id="537" r:id="rId99"/>
    <p:sldId id="538" r:id="rId100"/>
    <p:sldId id="539" r:id="rId101"/>
    <p:sldId id="540" r:id="rId10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57DDCFDD-1C23-43F8-89FA-23E34C3EA46C}">
          <p14:sldIdLst>
            <p14:sldId id="256"/>
            <p14:sldId id="312"/>
            <p14:sldId id="258"/>
          </p14:sldIdLst>
        </p14:section>
        <p14:section name="PARTIE 1" id="{5039DDF9-4237-48B9-A623-53B7E117435D}">
          <p14:sldIdLst>
            <p14:sldId id="259"/>
            <p14:sldId id="260"/>
            <p14:sldId id="261"/>
            <p14:sldId id="262"/>
            <p14:sldId id="313"/>
            <p14:sldId id="314"/>
          </p14:sldIdLst>
        </p14:section>
        <p14:section name="PARTIE 2" id="{E9870B80-5A0E-4031-B120-304445202904}">
          <p14:sldIdLst>
            <p14:sldId id="263"/>
            <p14:sldId id="445"/>
            <p14:sldId id="563"/>
            <p14:sldId id="291"/>
            <p14:sldId id="340"/>
            <p14:sldId id="565"/>
            <p14:sldId id="566"/>
            <p14:sldId id="567"/>
            <p14:sldId id="568"/>
            <p14:sldId id="569"/>
            <p14:sldId id="570"/>
            <p14:sldId id="571"/>
            <p14:sldId id="572"/>
            <p14:sldId id="573"/>
            <p14:sldId id="575"/>
            <p14:sldId id="574"/>
            <p14:sldId id="576"/>
            <p14:sldId id="577"/>
            <p14:sldId id="578"/>
            <p14:sldId id="580"/>
            <p14:sldId id="579"/>
            <p14:sldId id="581"/>
            <p14:sldId id="582"/>
            <p14:sldId id="583"/>
            <p14:sldId id="584"/>
            <p14:sldId id="585"/>
            <p14:sldId id="264"/>
            <p14:sldId id="564"/>
            <p14:sldId id="266"/>
            <p14:sldId id="292"/>
            <p14:sldId id="315"/>
            <p14:sldId id="316"/>
            <p14:sldId id="317"/>
            <p14:sldId id="318"/>
            <p14:sldId id="319"/>
            <p14:sldId id="294"/>
            <p14:sldId id="320"/>
            <p14:sldId id="321"/>
            <p14:sldId id="322"/>
            <p14:sldId id="323"/>
            <p14:sldId id="324"/>
            <p14:sldId id="325"/>
            <p14:sldId id="326"/>
            <p14:sldId id="327"/>
            <p14:sldId id="328"/>
            <p14:sldId id="329"/>
            <p14:sldId id="330"/>
            <p14:sldId id="331"/>
            <p14:sldId id="332"/>
          </p14:sldIdLst>
        </p14:section>
        <p14:section name="PARTIE 3" id="{233D3CAE-0AF1-4139-B128-C047E6DC4A35}">
          <p14:sldIdLst>
            <p14:sldId id="561"/>
            <p14:sldId id="424"/>
            <p14:sldId id="425"/>
            <p14:sldId id="426"/>
            <p14:sldId id="427"/>
            <p14:sldId id="508"/>
            <p14:sldId id="509"/>
            <p14:sldId id="428"/>
            <p14:sldId id="429"/>
            <p14:sldId id="510"/>
            <p14:sldId id="430"/>
            <p14:sldId id="511"/>
            <p14:sldId id="431"/>
            <p14:sldId id="512"/>
            <p14:sldId id="432"/>
            <p14:sldId id="513"/>
            <p14:sldId id="514"/>
            <p14:sldId id="515"/>
            <p14:sldId id="516"/>
            <p14:sldId id="517"/>
            <p14:sldId id="518"/>
            <p14:sldId id="519"/>
            <p14:sldId id="520"/>
            <p14:sldId id="521"/>
            <p14:sldId id="522"/>
            <p14:sldId id="523"/>
            <p14:sldId id="524"/>
            <p14:sldId id="525"/>
            <p14:sldId id="526"/>
            <p14:sldId id="527"/>
            <p14:sldId id="528"/>
            <p14:sldId id="529"/>
            <p14:sldId id="530"/>
            <p14:sldId id="531"/>
            <p14:sldId id="532"/>
            <p14:sldId id="533"/>
            <p14:sldId id="534"/>
            <p14:sldId id="535"/>
            <p14:sldId id="536"/>
            <p14:sldId id="537"/>
            <p14:sldId id="538"/>
            <p14:sldId id="539"/>
            <p14:sldId id="540"/>
          </p14:sldIdLst>
        </p14:section>
        <p14:section name="PARTIE 4" id="{3A0EA3E4-AC4C-4853-9817-02D78546C829}">
          <p14:sldIdLst/>
        </p14:section>
        <p14:section name="PARTIE 5" id="{FF136B50-1D20-495F-998D-C789517168E1}">
          <p14:sldIdLst/>
        </p14:section>
        <p14:section name="EXEMPLES POUR MISE EN PAGE" id="{F4301DC6-4AD1-48B7-B452-44D41C25A2D4}">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949D71D-8B2A-6A11-B687-14CF0725CBBE}" name="Fattoum Mihoubi" initials="FM" userId="aad5a4b6a67bf3b6" providerId="Windows Live"/>
  <p188:author id="{FD028452-9398-4F5C-77B7-24AA3D27F556}" name="BOULAMTAT ABDALLAH" initials="BA" userId="S::J131327851@taalim.ma::61dd3a46-7c2a-4733-b572-26b4c52aa232" providerId="AD"/>
  <p188:author id="{099F15A0-505E-68E9-9902-4D68850D9707}" name="CM graphiste" initials="Cg" userId="4b78d96517c71523"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ABOUNJI OMAR" initials="SO" lastIdx="0" clrIdx="0">
    <p:extLst>
      <p:ext uri="{19B8F6BF-5375-455C-9EA6-DF929625EA0E}">
        <p15:presenceInfo xmlns:p15="http://schemas.microsoft.com/office/powerpoint/2012/main" userId="S-1-5-21-291580919-413766487-3092545918-276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8F3"/>
    <a:srgbClr val="565656"/>
    <a:srgbClr val="D0D0D0"/>
    <a:srgbClr val="0059A1"/>
    <a:srgbClr val="B3BB03"/>
    <a:srgbClr val="08ACA2"/>
    <a:srgbClr val="FF7800"/>
    <a:srgbClr val="007842"/>
    <a:srgbClr val="1C3151"/>
    <a:srgbClr val="B2B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91" autoAdjust="0"/>
    <p:restoredTop sz="94660"/>
  </p:normalViewPr>
  <p:slideViewPr>
    <p:cSldViewPr snapToGrid="0">
      <p:cViewPr>
        <p:scale>
          <a:sx n="123" d="100"/>
          <a:sy n="123" d="100"/>
        </p:scale>
        <p:origin x="-8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ableStyles" Target="tableStyle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commentAuthors" Target="commentAuthors.xml"/><Relationship Id="rId108" Type="http://schemas.microsoft.com/office/2018/10/relationships/authors" Targe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2.jpeg"/><Relationship Id="rId5" Type="http://schemas.openxmlformats.org/officeDocument/2006/relationships/image" Target="../media/image5.png"/><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2.jpeg"/><Relationship Id="rId5" Type="http://schemas.openxmlformats.org/officeDocument/2006/relationships/image" Target="../media/image5.png"/><Relationship Id="rId4"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2.jpeg"/><Relationship Id="rId5" Type="http://schemas.openxmlformats.org/officeDocument/2006/relationships/image" Target="../media/image5.png"/><Relationship Id="rId4" Type="http://schemas.openxmlformats.org/officeDocument/2006/relationships/image" Target="../media/image7.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7.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2.jpeg"/><Relationship Id="rId5" Type="http://schemas.openxmlformats.org/officeDocument/2006/relationships/image" Target="../media/image5.png"/><Relationship Id="rId4" Type="http://schemas.openxmlformats.org/officeDocument/2006/relationships/image" Target="../media/image7.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2.jpeg"/><Relationship Id="rId5" Type="http://schemas.openxmlformats.org/officeDocument/2006/relationships/image" Target="../media/image5.png"/><Relationship Id="rId4" Type="http://schemas.openxmlformats.org/officeDocument/2006/relationships/image" Target="../media/image7.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7.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7.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COUVERTURE">
    <p:spTree>
      <p:nvGrpSpPr>
        <p:cNvPr id="1" name=""/>
        <p:cNvGrpSpPr/>
        <p:nvPr/>
      </p:nvGrpSpPr>
      <p:grpSpPr>
        <a:xfrm>
          <a:off x="0" y="0"/>
          <a:ext cx="0" cy="0"/>
          <a:chOff x="0" y="0"/>
          <a:chExt cx="0" cy="0"/>
        </a:xfrm>
      </p:grpSpPr>
      <p:pic>
        <p:nvPicPr>
          <p:cNvPr id="2" name="Image 9">
            <a:extLst>
              <a:ext uri="{FF2B5EF4-FFF2-40B4-BE49-F238E27FC236}">
                <a16:creationId xmlns:a16="http://schemas.microsoft.com/office/drawing/2014/main" id="{059073E6-445F-2C41-958F-6D98C4F4206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027" t="3384" r="3808" b="1450"/>
          <a:stretch/>
        </p:blipFill>
        <p:spPr>
          <a:xfrm>
            <a:off x="0" y="0"/>
            <a:ext cx="12192000" cy="6858000"/>
          </a:xfrm>
          <a:prstGeom prst="rect">
            <a:avLst/>
          </a:prstGeom>
          <a:noFill/>
          <a:ln cap="flat">
            <a:noFill/>
          </a:ln>
        </p:spPr>
      </p:pic>
      <p:pic>
        <p:nvPicPr>
          <p:cNvPr id="5" name="Image 4">
            <a:extLst>
              <a:ext uri="{FF2B5EF4-FFF2-40B4-BE49-F238E27FC236}">
                <a16:creationId xmlns:a16="http://schemas.microsoft.com/office/drawing/2014/main" id="{F96ADE21-F926-45B9-AAEA-098086A3290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19525" y="5558518"/>
            <a:ext cx="865074" cy="865074"/>
          </a:xfrm>
          <a:prstGeom prst="rect">
            <a:avLst/>
          </a:prstGeom>
        </p:spPr>
      </p:pic>
      <p:sp>
        <p:nvSpPr>
          <p:cNvPr id="8" name="Rectangle : avec coins arrondis en haut 7">
            <a:extLst>
              <a:ext uri="{FF2B5EF4-FFF2-40B4-BE49-F238E27FC236}">
                <a16:creationId xmlns:a16="http://schemas.microsoft.com/office/drawing/2014/main" id="{C72253F4-9644-4C8B-A3E0-02E53E246244}"/>
              </a:ext>
            </a:extLst>
          </p:cNvPr>
          <p:cNvSpPr/>
          <p:nvPr userDrawn="1"/>
        </p:nvSpPr>
        <p:spPr>
          <a:xfrm>
            <a:off x="5016000" y="6132986"/>
            <a:ext cx="2160000" cy="720000"/>
          </a:xfrm>
          <a:prstGeom prst="round2SameRect">
            <a:avLst/>
          </a:prstGeom>
          <a:solidFill>
            <a:srgbClr val="005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a:latin typeface="+mn-lt"/>
            </a:endParaRPr>
          </a:p>
        </p:txBody>
      </p:sp>
      <p:sp>
        <p:nvSpPr>
          <p:cNvPr id="9" name="Espace réservé du texte 8">
            <a:extLst>
              <a:ext uri="{FF2B5EF4-FFF2-40B4-BE49-F238E27FC236}">
                <a16:creationId xmlns:a16="http://schemas.microsoft.com/office/drawing/2014/main" id="{B32B4672-C29D-4299-A0C2-9E75A3B5431C}"/>
              </a:ext>
            </a:extLst>
          </p:cNvPr>
          <p:cNvSpPr>
            <a:spLocks noGrp="1"/>
          </p:cNvSpPr>
          <p:nvPr>
            <p:ph type="body" sz="quarter" idx="10" hasCustomPrompt="1"/>
          </p:nvPr>
        </p:nvSpPr>
        <p:spPr>
          <a:xfrm>
            <a:off x="5486684" y="6132986"/>
            <a:ext cx="1689315" cy="720000"/>
          </a:xfrm>
          <a:prstGeom prst="rect">
            <a:avLst/>
          </a:prstGeom>
          <a:ln>
            <a:noFill/>
          </a:ln>
        </p:spPr>
        <p:txBody>
          <a:bodyPr anchor="ctr" anchorCtr="0"/>
          <a:lstStyle>
            <a:lvl1pPr marL="0" indent="0" algn="ctr">
              <a:buNone/>
              <a:defRPr sz="2400" b="1">
                <a:solidFill>
                  <a:schemeClr val="bg1"/>
                </a:solidFill>
                <a:latin typeface="+mn-lt"/>
                <a:cs typeface="Calibri" panose="020F0502020204030204" pitchFamily="34" charset="0"/>
              </a:defRPr>
            </a:lvl1pPr>
          </a:lstStyle>
          <a:p>
            <a:pPr lvl="0"/>
            <a:r>
              <a:rPr lang="fr-FR" dirty="0"/>
              <a:t>… heures</a:t>
            </a:r>
          </a:p>
        </p:txBody>
      </p:sp>
      <p:pic>
        <p:nvPicPr>
          <p:cNvPr id="10" name="Image 9">
            <a:extLst>
              <a:ext uri="{FF2B5EF4-FFF2-40B4-BE49-F238E27FC236}">
                <a16:creationId xmlns:a16="http://schemas.microsoft.com/office/drawing/2014/main" id="{C7DE88CE-59BB-47A0-8D9C-3D1AB1E95AD3}"/>
              </a:ext>
            </a:extLst>
          </p:cNvPr>
          <p:cNvPicPr>
            <a:picLocks noChangeAspect="1"/>
          </p:cNvPicPr>
          <p:nvPr/>
        </p:nvPicPr>
        <p:blipFill>
          <a:blip r:embed="rId4"/>
          <a:stretch>
            <a:fillRect/>
          </a:stretch>
        </p:blipFill>
        <p:spPr>
          <a:xfrm>
            <a:off x="5192397" y="6268947"/>
            <a:ext cx="401660" cy="396000"/>
          </a:xfrm>
          <a:prstGeom prst="rect">
            <a:avLst/>
          </a:prstGeom>
        </p:spPr>
      </p:pic>
      <p:pic>
        <p:nvPicPr>
          <p:cNvPr id="14" name="Image 13">
            <a:extLst>
              <a:ext uri="{FF2B5EF4-FFF2-40B4-BE49-F238E27FC236}">
                <a16:creationId xmlns:a16="http://schemas.microsoft.com/office/drawing/2014/main" id="{8EB8F109-143F-400A-81E3-0FD05EFC8165}"/>
              </a:ext>
            </a:extLst>
          </p:cNvPr>
          <p:cNvPicPr>
            <a:picLocks noChangeAspect="1"/>
          </p:cNvPicPr>
          <p:nvPr/>
        </p:nvPicPr>
        <p:blipFill>
          <a:blip r:embed="rId4"/>
          <a:stretch>
            <a:fillRect/>
          </a:stretch>
        </p:blipFill>
        <p:spPr>
          <a:xfrm>
            <a:off x="5192397" y="6268947"/>
            <a:ext cx="401660" cy="396000"/>
          </a:xfrm>
          <a:prstGeom prst="rect">
            <a:avLst/>
          </a:prstGeom>
        </p:spPr>
      </p:pic>
      <p:pic>
        <p:nvPicPr>
          <p:cNvPr id="16" name="Picture 6">
            <a:extLst>
              <a:ext uri="{FF2B5EF4-FFF2-40B4-BE49-F238E27FC236}">
                <a16:creationId xmlns:a16="http://schemas.microsoft.com/office/drawing/2014/main" id="{380888E0-1F6D-45A2-8426-4A3795CC46FF}"/>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4775292" y="229196"/>
            <a:ext cx="1181846" cy="1167606"/>
          </a:xfrm>
          <a:prstGeom prst="rect">
            <a:avLst/>
          </a:prstGeom>
          <a:noFill/>
          <a:ln cap="flat">
            <a:noFill/>
          </a:ln>
        </p:spPr>
      </p:pic>
      <p:pic>
        <p:nvPicPr>
          <p:cNvPr id="17" name="Image 16">
            <a:extLst>
              <a:ext uri="{FF2B5EF4-FFF2-40B4-BE49-F238E27FC236}">
                <a16:creationId xmlns:a16="http://schemas.microsoft.com/office/drawing/2014/main" id="{3330E48E-A994-4C6A-8027-A13FC304872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281742" y="474891"/>
            <a:ext cx="2002221" cy="645160"/>
          </a:xfrm>
          <a:prstGeom prst="rect">
            <a:avLst/>
          </a:prstGeom>
        </p:spPr>
      </p:pic>
      <p:sp>
        <p:nvSpPr>
          <p:cNvPr id="13" name="Espace réservé du texte 8">
            <a:extLst>
              <a:ext uri="{FF2B5EF4-FFF2-40B4-BE49-F238E27FC236}">
                <a16:creationId xmlns:a16="http://schemas.microsoft.com/office/drawing/2014/main" id="{8DAA1C59-9DB9-4F3F-BFD9-7F90975A627A}"/>
              </a:ext>
            </a:extLst>
          </p:cNvPr>
          <p:cNvSpPr>
            <a:spLocks noGrp="1"/>
          </p:cNvSpPr>
          <p:nvPr>
            <p:ph type="body" sz="quarter" idx="12" hasCustomPrompt="1"/>
          </p:nvPr>
        </p:nvSpPr>
        <p:spPr>
          <a:xfrm>
            <a:off x="1199838" y="5011742"/>
            <a:ext cx="9514600" cy="865074"/>
          </a:xfrm>
          <a:prstGeom prst="rect">
            <a:avLst/>
          </a:prstGeom>
          <a:ln>
            <a:noFill/>
          </a:ln>
        </p:spPr>
        <p:txBody>
          <a:bodyPr anchor="ctr" anchorCtr="0"/>
          <a:lstStyle>
            <a:lvl1pPr marL="0" indent="0" algn="ctr">
              <a:buNone/>
              <a:defRPr sz="2400" b="1">
                <a:solidFill>
                  <a:srgbClr val="0059A1"/>
                </a:solidFill>
                <a:latin typeface="+mn-lt"/>
                <a:cs typeface="Calibri" panose="020F0502020204030204" pitchFamily="34" charset="0"/>
              </a:defRPr>
            </a:lvl1pPr>
          </a:lstStyle>
          <a:p>
            <a:pPr lvl="0"/>
            <a:r>
              <a:rPr lang="fr-FR" dirty="0"/>
              <a:t>TITRE</a:t>
            </a:r>
          </a:p>
        </p:txBody>
      </p:sp>
    </p:spTree>
    <p:extLst>
      <p:ext uri="{BB962C8B-B14F-4D97-AF65-F5344CB8AC3E}">
        <p14:creationId xmlns:p14="http://schemas.microsoft.com/office/powerpoint/2010/main" val="220907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SLIDE CONTENU  PARTIE 1">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6F38567C-83BB-4B69-90F3-D1A73F5A63FC}"/>
              </a:ext>
            </a:extLst>
          </p:cNvPr>
          <p:cNvPicPr>
            <a:picLocks noChangeAspect="1"/>
          </p:cNvPicPr>
          <p:nvPr/>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 y="2795"/>
            <a:ext cx="12191999" cy="6852410"/>
          </a:xfrm>
          <a:prstGeom prst="rect">
            <a:avLst/>
          </a:prstGeom>
        </p:spPr>
      </p:pic>
      <p:sp>
        <p:nvSpPr>
          <p:cNvPr id="20" name="ZoneTexte 15">
            <a:extLst>
              <a:ext uri="{FF2B5EF4-FFF2-40B4-BE49-F238E27FC236}">
                <a16:creationId xmlns:a16="http://schemas.microsoft.com/office/drawing/2014/main" id="{8D84CF98-580D-4F3D-BDBB-903235030F56}"/>
              </a:ext>
            </a:extLst>
          </p:cNvPr>
          <p:cNvSpPr txBox="1"/>
          <p:nvPr/>
        </p:nvSpPr>
        <p:spPr>
          <a:xfrm>
            <a:off x="11789199" y="6610393"/>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1" name="ZoneTexte 17">
            <a:extLst>
              <a:ext uri="{FF2B5EF4-FFF2-40B4-BE49-F238E27FC236}">
                <a16:creationId xmlns:a16="http://schemas.microsoft.com/office/drawing/2014/main" id="{653B9011-6E88-480C-A2FF-CAF8F07CA624}"/>
              </a:ext>
            </a:extLst>
          </p:cNvPr>
          <p:cNvSpPr txBox="1"/>
          <p:nvPr/>
        </p:nvSpPr>
        <p:spPr>
          <a:xfrm>
            <a:off x="4245835" y="6612223"/>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2" name="Rectangle : coins arrondis 2">
            <a:extLst>
              <a:ext uri="{FF2B5EF4-FFF2-40B4-BE49-F238E27FC236}">
                <a16:creationId xmlns:a16="http://schemas.microsoft.com/office/drawing/2014/main" id="{0248B705-FA76-4459-81C6-08484D9B1636}"/>
              </a:ext>
            </a:extLst>
          </p:cNvPr>
          <p:cNvSpPr/>
          <p:nvPr/>
        </p:nvSpPr>
        <p:spPr>
          <a:xfrm>
            <a:off x="536787" y="1464009"/>
            <a:ext cx="11118424" cy="5152406"/>
          </a:xfrm>
          <a:prstGeom prst="rect">
            <a:avLst/>
          </a:prstGeom>
          <a:solidFill>
            <a:srgbClr val="FFFFFF"/>
          </a:solidFill>
          <a:ln cap="flat">
            <a:solidFill>
              <a:schemeClr val="accent6">
                <a:lumMod val="40000"/>
                <a:lumOff val="60000"/>
              </a:schemeClr>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mn-lt"/>
            </a:endParaRPr>
          </a:p>
        </p:txBody>
      </p:sp>
      <p:sp>
        <p:nvSpPr>
          <p:cNvPr id="23" name="Titre 1">
            <a:extLst>
              <a:ext uri="{FF2B5EF4-FFF2-40B4-BE49-F238E27FC236}">
                <a16:creationId xmlns:a16="http://schemas.microsoft.com/office/drawing/2014/main" id="{A6E045E9-190B-4C0C-87E8-0DFD078F7FD3}"/>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007842"/>
                </a:solidFill>
                <a:latin typeface="+mn-lt"/>
                <a:cs typeface="Calibri" panose="020F0502020204030204" pitchFamily="34" charset="0"/>
              </a:defRPr>
            </a:lvl1pPr>
          </a:lstStyle>
          <a:p>
            <a:r>
              <a:rPr lang="fr-FR" dirty="0"/>
              <a:t>Modifiez le style du titre</a:t>
            </a:r>
          </a:p>
        </p:txBody>
      </p:sp>
      <p:sp>
        <p:nvSpPr>
          <p:cNvPr id="24" name="Espace réservé du texte 14">
            <a:extLst>
              <a:ext uri="{FF2B5EF4-FFF2-40B4-BE49-F238E27FC236}">
                <a16:creationId xmlns:a16="http://schemas.microsoft.com/office/drawing/2014/main" id="{27881726-454D-4947-9B5F-7DD7CFF5A643}"/>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007842"/>
                </a:solidFill>
                <a:latin typeface="+mn-lt"/>
                <a:cs typeface="Calibri" panose="020F0502020204030204" pitchFamily="34" charset="0"/>
              </a:defRPr>
            </a:lvl1pPr>
          </a:lstStyle>
          <a:p>
            <a:pPr lvl="0"/>
            <a:r>
              <a:rPr lang="fr-FR" dirty="0"/>
              <a:t>Modifiez le style du titre</a:t>
            </a:r>
          </a:p>
        </p:txBody>
      </p:sp>
      <p:sp>
        <p:nvSpPr>
          <p:cNvPr id="25" name="Larme 24">
            <a:extLst>
              <a:ext uri="{FF2B5EF4-FFF2-40B4-BE49-F238E27FC236}">
                <a16:creationId xmlns:a16="http://schemas.microsoft.com/office/drawing/2014/main" id="{899B3022-6247-442E-BE80-2FAA8F30A61A}"/>
              </a:ext>
            </a:extLst>
          </p:cNvPr>
          <p:cNvSpPr/>
          <p:nvPr/>
        </p:nvSpPr>
        <p:spPr>
          <a:xfrm rot="5400000">
            <a:off x="0" y="5868983"/>
            <a:ext cx="536787" cy="536787"/>
          </a:xfrm>
          <a:prstGeom prst="teardrop">
            <a:avLst/>
          </a:prstGeom>
          <a:solidFill>
            <a:srgbClr val="007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6" name="Titre 1">
            <a:extLst>
              <a:ext uri="{FF2B5EF4-FFF2-40B4-BE49-F238E27FC236}">
                <a16:creationId xmlns:a16="http://schemas.microsoft.com/office/drawing/2014/main" id="{162E31AE-77E9-423F-99DF-8DB95407A37E}"/>
              </a:ext>
            </a:extLst>
          </p:cNvPr>
          <p:cNvSpPr txBox="1">
            <a:spLocks/>
          </p:cNvSpPr>
          <p:nvPr/>
        </p:nvSpPr>
        <p:spPr>
          <a:xfrm rot="16200000">
            <a:off x="-271608" y="5331769"/>
            <a:ext cx="1080003" cy="536786"/>
          </a:xfrm>
          <a:prstGeom prst="rect">
            <a:avLst/>
          </a:prstGeom>
          <a:solidFill>
            <a:srgbClr val="007842"/>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1</a:t>
            </a:r>
          </a:p>
        </p:txBody>
      </p:sp>
      <p:pic>
        <p:nvPicPr>
          <p:cNvPr id="31" name="Picture 6">
            <a:extLst>
              <a:ext uri="{FF2B5EF4-FFF2-40B4-BE49-F238E27FC236}">
                <a16:creationId xmlns:a16="http://schemas.microsoft.com/office/drawing/2014/main" id="{175ED392-2BEE-4D17-8CF1-675412CC389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2" name="Image 31">
            <a:extLst>
              <a:ext uri="{FF2B5EF4-FFF2-40B4-BE49-F238E27FC236}">
                <a16:creationId xmlns:a16="http://schemas.microsoft.com/office/drawing/2014/main" id="{40CD0EC6-5A71-4C3A-88FE-01FB9CB2F7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35" name="Espace réservé du contenu 17">
            <a:extLst>
              <a:ext uri="{FF2B5EF4-FFF2-40B4-BE49-F238E27FC236}">
                <a16:creationId xmlns:a16="http://schemas.microsoft.com/office/drawing/2014/main" id="{5FC8676B-F710-4EA1-90BE-6C0A8597AE1D}"/>
              </a:ext>
            </a:extLst>
          </p:cNvPr>
          <p:cNvSpPr>
            <a:spLocks noGrp="1"/>
          </p:cNvSpPr>
          <p:nvPr>
            <p:ph sz="quarter" idx="12"/>
          </p:nvPr>
        </p:nvSpPr>
        <p:spPr>
          <a:xfrm>
            <a:off x="719999" y="1943056"/>
            <a:ext cx="5220000"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36" name="Espace réservé du contenu 17">
            <a:extLst>
              <a:ext uri="{FF2B5EF4-FFF2-40B4-BE49-F238E27FC236}">
                <a16:creationId xmlns:a16="http://schemas.microsoft.com/office/drawing/2014/main" id="{776C74D7-AE41-4423-A678-EE38989E3C46}"/>
              </a:ext>
            </a:extLst>
          </p:cNvPr>
          <p:cNvSpPr>
            <a:spLocks noGrp="1"/>
          </p:cNvSpPr>
          <p:nvPr>
            <p:ph sz="quarter" idx="13"/>
          </p:nvPr>
        </p:nvSpPr>
        <p:spPr>
          <a:xfrm>
            <a:off x="720000" y="1616658"/>
            <a:ext cx="10746576" cy="319714"/>
          </a:xfrm>
          <a:prstGeom prst="rect">
            <a:avLst/>
          </a:prstGeom>
        </p:spPr>
        <p:txBody>
          <a:bodyPr/>
          <a:lstStyle>
            <a:lvl1pPr marL="0" indent="0">
              <a:lnSpc>
                <a:spcPts val="1600"/>
              </a:lnSpc>
              <a:spcBef>
                <a:spcPts val="600"/>
              </a:spcBef>
              <a:buNone/>
              <a:defRPr sz="1600" b="1">
                <a:solidFill>
                  <a:srgbClr val="007842"/>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4" name="Espace réservé du contenu 17">
            <a:extLst>
              <a:ext uri="{FF2B5EF4-FFF2-40B4-BE49-F238E27FC236}">
                <a16:creationId xmlns:a16="http://schemas.microsoft.com/office/drawing/2014/main" id="{75ED2EE0-4309-4E33-AF9F-5A38D86F8682}"/>
              </a:ext>
            </a:extLst>
          </p:cNvPr>
          <p:cNvSpPr>
            <a:spLocks noGrp="1"/>
          </p:cNvSpPr>
          <p:nvPr>
            <p:ph sz="quarter" idx="14"/>
          </p:nvPr>
        </p:nvSpPr>
        <p:spPr>
          <a:xfrm>
            <a:off x="6246576" y="1943056"/>
            <a:ext cx="5220000"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Tree>
    <p:extLst>
      <p:ext uri="{BB962C8B-B14F-4D97-AF65-F5344CB8AC3E}">
        <p14:creationId xmlns:p14="http://schemas.microsoft.com/office/powerpoint/2010/main" val="242102263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SLIDE CONTENU  PARTIE 1">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6F38567C-83BB-4B69-90F3-D1A73F5A63FC}"/>
              </a:ext>
            </a:extLst>
          </p:cNvPr>
          <p:cNvPicPr>
            <a:picLocks noChangeAspect="1"/>
          </p:cNvPicPr>
          <p:nvPr/>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 y="2795"/>
            <a:ext cx="12191999" cy="6852410"/>
          </a:xfrm>
          <a:prstGeom prst="rect">
            <a:avLst/>
          </a:prstGeom>
        </p:spPr>
      </p:pic>
      <p:sp>
        <p:nvSpPr>
          <p:cNvPr id="20" name="ZoneTexte 15">
            <a:extLst>
              <a:ext uri="{FF2B5EF4-FFF2-40B4-BE49-F238E27FC236}">
                <a16:creationId xmlns:a16="http://schemas.microsoft.com/office/drawing/2014/main" id="{8D84CF98-580D-4F3D-BDBB-903235030F56}"/>
              </a:ext>
            </a:extLst>
          </p:cNvPr>
          <p:cNvSpPr txBox="1"/>
          <p:nvPr/>
        </p:nvSpPr>
        <p:spPr>
          <a:xfrm>
            <a:off x="11789199" y="6610393"/>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1" name="ZoneTexte 17">
            <a:extLst>
              <a:ext uri="{FF2B5EF4-FFF2-40B4-BE49-F238E27FC236}">
                <a16:creationId xmlns:a16="http://schemas.microsoft.com/office/drawing/2014/main" id="{653B9011-6E88-480C-A2FF-CAF8F07CA624}"/>
              </a:ext>
            </a:extLst>
          </p:cNvPr>
          <p:cNvSpPr txBox="1"/>
          <p:nvPr/>
        </p:nvSpPr>
        <p:spPr>
          <a:xfrm>
            <a:off x="4245835" y="6612223"/>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2" name="Rectangle : coins arrondis 2">
            <a:extLst>
              <a:ext uri="{FF2B5EF4-FFF2-40B4-BE49-F238E27FC236}">
                <a16:creationId xmlns:a16="http://schemas.microsoft.com/office/drawing/2014/main" id="{0248B705-FA76-4459-81C6-08484D9B1636}"/>
              </a:ext>
            </a:extLst>
          </p:cNvPr>
          <p:cNvSpPr/>
          <p:nvPr/>
        </p:nvSpPr>
        <p:spPr>
          <a:xfrm>
            <a:off x="536787" y="1464009"/>
            <a:ext cx="11118424" cy="5152406"/>
          </a:xfrm>
          <a:prstGeom prst="rect">
            <a:avLst/>
          </a:prstGeom>
          <a:solidFill>
            <a:srgbClr val="FFFFFF"/>
          </a:solidFill>
          <a:ln cap="flat">
            <a:solidFill>
              <a:schemeClr val="accent6">
                <a:lumMod val="40000"/>
                <a:lumOff val="60000"/>
              </a:schemeClr>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mn-lt"/>
            </a:endParaRPr>
          </a:p>
        </p:txBody>
      </p:sp>
      <p:sp>
        <p:nvSpPr>
          <p:cNvPr id="23" name="Titre 1">
            <a:extLst>
              <a:ext uri="{FF2B5EF4-FFF2-40B4-BE49-F238E27FC236}">
                <a16:creationId xmlns:a16="http://schemas.microsoft.com/office/drawing/2014/main" id="{A6E045E9-190B-4C0C-87E8-0DFD078F7FD3}"/>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007842"/>
                </a:solidFill>
                <a:latin typeface="+mn-lt"/>
                <a:cs typeface="Calibri" panose="020F0502020204030204" pitchFamily="34" charset="0"/>
              </a:defRPr>
            </a:lvl1pPr>
          </a:lstStyle>
          <a:p>
            <a:r>
              <a:rPr lang="fr-FR" dirty="0"/>
              <a:t>Modifiez le style du titre</a:t>
            </a:r>
          </a:p>
        </p:txBody>
      </p:sp>
      <p:sp>
        <p:nvSpPr>
          <p:cNvPr id="24" name="Espace réservé du texte 14">
            <a:extLst>
              <a:ext uri="{FF2B5EF4-FFF2-40B4-BE49-F238E27FC236}">
                <a16:creationId xmlns:a16="http://schemas.microsoft.com/office/drawing/2014/main" id="{27881726-454D-4947-9B5F-7DD7CFF5A643}"/>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007842"/>
                </a:solidFill>
                <a:latin typeface="+mn-lt"/>
                <a:cs typeface="Calibri" panose="020F0502020204030204" pitchFamily="34" charset="0"/>
              </a:defRPr>
            </a:lvl1pPr>
          </a:lstStyle>
          <a:p>
            <a:pPr lvl="0"/>
            <a:r>
              <a:rPr lang="fr-FR" dirty="0"/>
              <a:t>Modifiez le style du titre</a:t>
            </a:r>
          </a:p>
        </p:txBody>
      </p:sp>
      <p:sp>
        <p:nvSpPr>
          <p:cNvPr id="25" name="Larme 24">
            <a:extLst>
              <a:ext uri="{FF2B5EF4-FFF2-40B4-BE49-F238E27FC236}">
                <a16:creationId xmlns:a16="http://schemas.microsoft.com/office/drawing/2014/main" id="{899B3022-6247-442E-BE80-2FAA8F30A61A}"/>
              </a:ext>
            </a:extLst>
          </p:cNvPr>
          <p:cNvSpPr/>
          <p:nvPr/>
        </p:nvSpPr>
        <p:spPr>
          <a:xfrm rot="5400000">
            <a:off x="0" y="5868983"/>
            <a:ext cx="536787" cy="536787"/>
          </a:xfrm>
          <a:prstGeom prst="teardrop">
            <a:avLst/>
          </a:prstGeom>
          <a:solidFill>
            <a:srgbClr val="007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6" name="Titre 1">
            <a:extLst>
              <a:ext uri="{FF2B5EF4-FFF2-40B4-BE49-F238E27FC236}">
                <a16:creationId xmlns:a16="http://schemas.microsoft.com/office/drawing/2014/main" id="{162E31AE-77E9-423F-99DF-8DB95407A37E}"/>
              </a:ext>
            </a:extLst>
          </p:cNvPr>
          <p:cNvSpPr txBox="1">
            <a:spLocks/>
          </p:cNvSpPr>
          <p:nvPr/>
        </p:nvSpPr>
        <p:spPr>
          <a:xfrm rot="16200000">
            <a:off x="-271608" y="5331769"/>
            <a:ext cx="1080003" cy="536786"/>
          </a:xfrm>
          <a:prstGeom prst="rect">
            <a:avLst/>
          </a:prstGeom>
          <a:solidFill>
            <a:srgbClr val="007842"/>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1</a:t>
            </a:r>
          </a:p>
        </p:txBody>
      </p:sp>
      <p:pic>
        <p:nvPicPr>
          <p:cNvPr id="31" name="Picture 6">
            <a:extLst>
              <a:ext uri="{FF2B5EF4-FFF2-40B4-BE49-F238E27FC236}">
                <a16:creationId xmlns:a16="http://schemas.microsoft.com/office/drawing/2014/main" id="{175ED392-2BEE-4D17-8CF1-675412CC389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2" name="Image 31">
            <a:extLst>
              <a:ext uri="{FF2B5EF4-FFF2-40B4-BE49-F238E27FC236}">
                <a16:creationId xmlns:a16="http://schemas.microsoft.com/office/drawing/2014/main" id="{40CD0EC6-5A71-4C3A-88FE-01FB9CB2F7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35" name="Espace réservé du contenu 17">
            <a:extLst>
              <a:ext uri="{FF2B5EF4-FFF2-40B4-BE49-F238E27FC236}">
                <a16:creationId xmlns:a16="http://schemas.microsoft.com/office/drawing/2014/main" id="{5FC8676B-F710-4EA1-90BE-6C0A8597AE1D}"/>
              </a:ext>
            </a:extLst>
          </p:cNvPr>
          <p:cNvSpPr>
            <a:spLocks noGrp="1"/>
          </p:cNvSpPr>
          <p:nvPr>
            <p:ph sz="quarter" idx="12"/>
          </p:nvPr>
        </p:nvSpPr>
        <p:spPr>
          <a:xfrm>
            <a:off x="719999" y="1943056"/>
            <a:ext cx="5220000"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36" name="Espace réservé du contenu 17">
            <a:extLst>
              <a:ext uri="{FF2B5EF4-FFF2-40B4-BE49-F238E27FC236}">
                <a16:creationId xmlns:a16="http://schemas.microsoft.com/office/drawing/2014/main" id="{776C74D7-AE41-4423-A678-EE38989E3C46}"/>
              </a:ext>
            </a:extLst>
          </p:cNvPr>
          <p:cNvSpPr>
            <a:spLocks noGrp="1"/>
          </p:cNvSpPr>
          <p:nvPr>
            <p:ph sz="quarter" idx="13"/>
          </p:nvPr>
        </p:nvSpPr>
        <p:spPr>
          <a:xfrm>
            <a:off x="720000" y="1616658"/>
            <a:ext cx="5220000" cy="319714"/>
          </a:xfrm>
          <a:prstGeom prst="rect">
            <a:avLst/>
          </a:prstGeom>
        </p:spPr>
        <p:txBody>
          <a:bodyPr/>
          <a:lstStyle>
            <a:lvl1pPr marL="0" indent="0">
              <a:lnSpc>
                <a:spcPts val="1600"/>
              </a:lnSpc>
              <a:spcBef>
                <a:spcPts val="600"/>
              </a:spcBef>
              <a:buNone/>
              <a:defRPr sz="1600" b="1">
                <a:solidFill>
                  <a:srgbClr val="007842"/>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4" name="Espace réservé du contenu 17">
            <a:extLst>
              <a:ext uri="{FF2B5EF4-FFF2-40B4-BE49-F238E27FC236}">
                <a16:creationId xmlns:a16="http://schemas.microsoft.com/office/drawing/2014/main" id="{75ED2EE0-4309-4E33-AF9F-5A38D86F8682}"/>
              </a:ext>
            </a:extLst>
          </p:cNvPr>
          <p:cNvSpPr>
            <a:spLocks noGrp="1"/>
          </p:cNvSpPr>
          <p:nvPr>
            <p:ph sz="quarter" idx="14"/>
          </p:nvPr>
        </p:nvSpPr>
        <p:spPr>
          <a:xfrm>
            <a:off x="6246576" y="1943056"/>
            <a:ext cx="5220000"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5" name="Espace réservé du contenu 17">
            <a:extLst>
              <a:ext uri="{FF2B5EF4-FFF2-40B4-BE49-F238E27FC236}">
                <a16:creationId xmlns:a16="http://schemas.microsoft.com/office/drawing/2014/main" id="{FDBD6794-60B3-406B-9B2E-BC88DFAAE4E6}"/>
              </a:ext>
            </a:extLst>
          </p:cNvPr>
          <p:cNvSpPr>
            <a:spLocks noGrp="1"/>
          </p:cNvSpPr>
          <p:nvPr>
            <p:ph sz="quarter" idx="15"/>
          </p:nvPr>
        </p:nvSpPr>
        <p:spPr>
          <a:xfrm>
            <a:off x="6246576" y="1616658"/>
            <a:ext cx="5220000" cy="319714"/>
          </a:xfrm>
          <a:prstGeom prst="rect">
            <a:avLst/>
          </a:prstGeom>
        </p:spPr>
        <p:txBody>
          <a:bodyPr/>
          <a:lstStyle>
            <a:lvl1pPr marL="0" indent="0">
              <a:lnSpc>
                <a:spcPts val="1600"/>
              </a:lnSpc>
              <a:spcBef>
                <a:spcPts val="600"/>
              </a:spcBef>
              <a:buNone/>
              <a:defRPr sz="1600" b="1">
                <a:solidFill>
                  <a:srgbClr val="007842"/>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Tree>
    <p:extLst>
      <p:ext uri="{BB962C8B-B14F-4D97-AF65-F5344CB8AC3E}">
        <p14:creationId xmlns:p14="http://schemas.microsoft.com/office/powerpoint/2010/main" val="245311189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SLIDE CONTENU  PARTIE 1">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6F38567C-83BB-4B69-90F3-D1A73F5A63FC}"/>
              </a:ext>
            </a:extLst>
          </p:cNvPr>
          <p:cNvPicPr>
            <a:picLocks noChangeAspect="1"/>
          </p:cNvPicPr>
          <p:nvPr/>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 y="2795"/>
            <a:ext cx="12191999" cy="6852410"/>
          </a:xfrm>
          <a:prstGeom prst="rect">
            <a:avLst/>
          </a:prstGeom>
        </p:spPr>
      </p:pic>
      <p:sp>
        <p:nvSpPr>
          <p:cNvPr id="20" name="ZoneTexte 15">
            <a:extLst>
              <a:ext uri="{FF2B5EF4-FFF2-40B4-BE49-F238E27FC236}">
                <a16:creationId xmlns:a16="http://schemas.microsoft.com/office/drawing/2014/main" id="{8D84CF98-580D-4F3D-BDBB-903235030F56}"/>
              </a:ext>
            </a:extLst>
          </p:cNvPr>
          <p:cNvSpPr txBox="1"/>
          <p:nvPr/>
        </p:nvSpPr>
        <p:spPr>
          <a:xfrm>
            <a:off x="11789199" y="6610393"/>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1" name="ZoneTexte 17">
            <a:extLst>
              <a:ext uri="{FF2B5EF4-FFF2-40B4-BE49-F238E27FC236}">
                <a16:creationId xmlns:a16="http://schemas.microsoft.com/office/drawing/2014/main" id="{653B9011-6E88-480C-A2FF-CAF8F07CA624}"/>
              </a:ext>
            </a:extLst>
          </p:cNvPr>
          <p:cNvSpPr txBox="1"/>
          <p:nvPr/>
        </p:nvSpPr>
        <p:spPr>
          <a:xfrm>
            <a:off x="4245835" y="6612223"/>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2" name="Rectangle : coins arrondis 2">
            <a:extLst>
              <a:ext uri="{FF2B5EF4-FFF2-40B4-BE49-F238E27FC236}">
                <a16:creationId xmlns:a16="http://schemas.microsoft.com/office/drawing/2014/main" id="{0248B705-FA76-4459-81C6-08484D9B1636}"/>
              </a:ext>
            </a:extLst>
          </p:cNvPr>
          <p:cNvSpPr/>
          <p:nvPr/>
        </p:nvSpPr>
        <p:spPr>
          <a:xfrm>
            <a:off x="536787" y="1464009"/>
            <a:ext cx="11118424" cy="5152406"/>
          </a:xfrm>
          <a:prstGeom prst="rect">
            <a:avLst/>
          </a:prstGeom>
          <a:solidFill>
            <a:srgbClr val="FFFFFF"/>
          </a:solidFill>
          <a:ln cap="flat">
            <a:solidFill>
              <a:schemeClr val="accent6">
                <a:lumMod val="40000"/>
                <a:lumOff val="60000"/>
              </a:schemeClr>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mn-lt"/>
            </a:endParaRPr>
          </a:p>
        </p:txBody>
      </p:sp>
      <p:sp>
        <p:nvSpPr>
          <p:cNvPr id="23" name="Titre 1">
            <a:extLst>
              <a:ext uri="{FF2B5EF4-FFF2-40B4-BE49-F238E27FC236}">
                <a16:creationId xmlns:a16="http://schemas.microsoft.com/office/drawing/2014/main" id="{A6E045E9-190B-4C0C-87E8-0DFD078F7FD3}"/>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007842"/>
                </a:solidFill>
                <a:latin typeface="+mn-lt"/>
                <a:cs typeface="Calibri" panose="020F0502020204030204" pitchFamily="34" charset="0"/>
              </a:defRPr>
            </a:lvl1pPr>
          </a:lstStyle>
          <a:p>
            <a:r>
              <a:rPr lang="fr-FR" dirty="0"/>
              <a:t>Modifiez le style du titre</a:t>
            </a:r>
          </a:p>
        </p:txBody>
      </p:sp>
      <p:sp>
        <p:nvSpPr>
          <p:cNvPr id="24" name="Espace réservé du texte 14">
            <a:extLst>
              <a:ext uri="{FF2B5EF4-FFF2-40B4-BE49-F238E27FC236}">
                <a16:creationId xmlns:a16="http://schemas.microsoft.com/office/drawing/2014/main" id="{27881726-454D-4947-9B5F-7DD7CFF5A643}"/>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007842"/>
                </a:solidFill>
                <a:latin typeface="+mn-lt"/>
                <a:cs typeface="Calibri" panose="020F0502020204030204" pitchFamily="34" charset="0"/>
              </a:defRPr>
            </a:lvl1pPr>
          </a:lstStyle>
          <a:p>
            <a:pPr lvl="0"/>
            <a:r>
              <a:rPr lang="fr-FR" dirty="0"/>
              <a:t>Modifiez le style du titre</a:t>
            </a:r>
          </a:p>
        </p:txBody>
      </p:sp>
      <p:sp>
        <p:nvSpPr>
          <p:cNvPr id="25" name="Larme 24">
            <a:extLst>
              <a:ext uri="{FF2B5EF4-FFF2-40B4-BE49-F238E27FC236}">
                <a16:creationId xmlns:a16="http://schemas.microsoft.com/office/drawing/2014/main" id="{899B3022-6247-442E-BE80-2FAA8F30A61A}"/>
              </a:ext>
            </a:extLst>
          </p:cNvPr>
          <p:cNvSpPr/>
          <p:nvPr/>
        </p:nvSpPr>
        <p:spPr>
          <a:xfrm rot="5400000">
            <a:off x="0" y="5868983"/>
            <a:ext cx="536787" cy="536787"/>
          </a:xfrm>
          <a:prstGeom prst="teardrop">
            <a:avLst/>
          </a:prstGeom>
          <a:solidFill>
            <a:srgbClr val="007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6" name="Titre 1">
            <a:extLst>
              <a:ext uri="{FF2B5EF4-FFF2-40B4-BE49-F238E27FC236}">
                <a16:creationId xmlns:a16="http://schemas.microsoft.com/office/drawing/2014/main" id="{162E31AE-77E9-423F-99DF-8DB95407A37E}"/>
              </a:ext>
            </a:extLst>
          </p:cNvPr>
          <p:cNvSpPr txBox="1">
            <a:spLocks/>
          </p:cNvSpPr>
          <p:nvPr/>
        </p:nvSpPr>
        <p:spPr>
          <a:xfrm rot="16200000">
            <a:off x="-271608" y="5331769"/>
            <a:ext cx="1080003" cy="536786"/>
          </a:xfrm>
          <a:prstGeom prst="rect">
            <a:avLst/>
          </a:prstGeom>
          <a:solidFill>
            <a:srgbClr val="007842"/>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1</a:t>
            </a:r>
          </a:p>
        </p:txBody>
      </p:sp>
      <p:pic>
        <p:nvPicPr>
          <p:cNvPr id="31" name="Picture 6">
            <a:extLst>
              <a:ext uri="{FF2B5EF4-FFF2-40B4-BE49-F238E27FC236}">
                <a16:creationId xmlns:a16="http://schemas.microsoft.com/office/drawing/2014/main" id="{175ED392-2BEE-4D17-8CF1-675412CC389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2" name="Image 31">
            <a:extLst>
              <a:ext uri="{FF2B5EF4-FFF2-40B4-BE49-F238E27FC236}">
                <a16:creationId xmlns:a16="http://schemas.microsoft.com/office/drawing/2014/main" id="{40CD0EC6-5A71-4C3A-88FE-01FB9CB2F7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35" name="Espace réservé du contenu 17">
            <a:extLst>
              <a:ext uri="{FF2B5EF4-FFF2-40B4-BE49-F238E27FC236}">
                <a16:creationId xmlns:a16="http://schemas.microsoft.com/office/drawing/2014/main" id="{5FC8676B-F710-4EA1-90BE-6C0A8597AE1D}"/>
              </a:ext>
            </a:extLst>
          </p:cNvPr>
          <p:cNvSpPr>
            <a:spLocks noGrp="1"/>
          </p:cNvSpPr>
          <p:nvPr>
            <p:ph sz="quarter" idx="12"/>
          </p:nvPr>
        </p:nvSpPr>
        <p:spPr>
          <a:xfrm>
            <a:off x="719999" y="1943055"/>
            <a:ext cx="5220000" cy="2159999"/>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36" name="Espace réservé du contenu 17">
            <a:extLst>
              <a:ext uri="{FF2B5EF4-FFF2-40B4-BE49-F238E27FC236}">
                <a16:creationId xmlns:a16="http://schemas.microsoft.com/office/drawing/2014/main" id="{776C74D7-AE41-4423-A678-EE38989E3C46}"/>
              </a:ext>
            </a:extLst>
          </p:cNvPr>
          <p:cNvSpPr>
            <a:spLocks noGrp="1"/>
          </p:cNvSpPr>
          <p:nvPr>
            <p:ph sz="quarter" idx="13"/>
          </p:nvPr>
        </p:nvSpPr>
        <p:spPr>
          <a:xfrm>
            <a:off x="720000" y="1616658"/>
            <a:ext cx="10744752" cy="319714"/>
          </a:xfrm>
          <a:prstGeom prst="rect">
            <a:avLst/>
          </a:prstGeom>
        </p:spPr>
        <p:txBody>
          <a:bodyPr/>
          <a:lstStyle>
            <a:lvl1pPr marL="0" indent="0">
              <a:lnSpc>
                <a:spcPts val="1600"/>
              </a:lnSpc>
              <a:spcBef>
                <a:spcPts val="600"/>
              </a:spcBef>
              <a:buNone/>
              <a:defRPr sz="1600" b="1">
                <a:solidFill>
                  <a:srgbClr val="007842"/>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4" name="Espace réservé du contenu 17">
            <a:extLst>
              <a:ext uri="{FF2B5EF4-FFF2-40B4-BE49-F238E27FC236}">
                <a16:creationId xmlns:a16="http://schemas.microsoft.com/office/drawing/2014/main" id="{75ED2EE0-4309-4E33-AF9F-5A38D86F8682}"/>
              </a:ext>
            </a:extLst>
          </p:cNvPr>
          <p:cNvSpPr>
            <a:spLocks noGrp="1"/>
          </p:cNvSpPr>
          <p:nvPr>
            <p:ph sz="quarter" idx="14"/>
          </p:nvPr>
        </p:nvSpPr>
        <p:spPr>
          <a:xfrm>
            <a:off x="6246576" y="1943055"/>
            <a:ext cx="5220000" cy="2159999"/>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7" name="Espace réservé du contenu 17">
            <a:extLst>
              <a:ext uri="{FF2B5EF4-FFF2-40B4-BE49-F238E27FC236}">
                <a16:creationId xmlns:a16="http://schemas.microsoft.com/office/drawing/2014/main" id="{B0E164D1-F0CB-41BA-B0D6-1AA6A05C46A6}"/>
              </a:ext>
            </a:extLst>
          </p:cNvPr>
          <p:cNvSpPr>
            <a:spLocks noGrp="1"/>
          </p:cNvSpPr>
          <p:nvPr>
            <p:ph sz="quarter" idx="16"/>
          </p:nvPr>
        </p:nvSpPr>
        <p:spPr>
          <a:xfrm>
            <a:off x="718175" y="4277638"/>
            <a:ext cx="5220000" cy="21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9" name="Espace réservé du contenu 17">
            <a:extLst>
              <a:ext uri="{FF2B5EF4-FFF2-40B4-BE49-F238E27FC236}">
                <a16:creationId xmlns:a16="http://schemas.microsoft.com/office/drawing/2014/main" id="{FC264691-6334-46DB-9B91-971892A207B5}"/>
              </a:ext>
            </a:extLst>
          </p:cNvPr>
          <p:cNvSpPr>
            <a:spLocks noGrp="1"/>
          </p:cNvSpPr>
          <p:nvPr>
            <p:ph sz="quarter" idx="18"/>
          </p:nvPr>
        </p:nvSpPr>
        <p:spPr>
          <a:xfrm>
            <a:off x="6244752" y="4277638"/>
            <a:ext cx="5220000" cy="21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Tree>
    <p:extLst>
      <p:ext uri="{BB962C8B-B14F-4D97-AF65-F5344CB8AC3E}">
        <p14:creationId xmlns:p14="http://schemas.microsoft.com/office/powerpoint/2010/main" val="362144575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SLIDE CONTENU  PARTIE 1">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6F38567C-83BB-4B69-90F3-D1A73F5A63FC}"/>
              </a:ext>
            </a:extLst>
          </p:cNvPr>
          <p:cNvPicPr>
            <a:picLocks noChangeAspect="1"/>
          </p:cNvPicPr>
          <p:nvPr/>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 y="2795"/>
            <a:ext cx="12191999" cy="6852410"/>
          </a:xfrm>
          <a:prstGeom prst="rect">
            <a:avLst/>
          </a:prstGeom>
        </p:spPr>
      </p:pic>
      <p:sp>
        <p:nvSpPr>
          <p:cNvPr id="20" name="ZoneTexte 15">
            <a:extLst>
              <a:ext uri="{FF2B5EF4-FFF2-40B4-BE49-F238E27FC236}">
                <a16:creationId xmlns:a16="http://schemas.microsoft.com/office/drawing/2014/main" id="{8D84CF98-580D-4F3D-BDBB-903235030F56}"/>
              </a:ext>
            </a:extLst>
          </p:cNvPr>
          <p:cNvSpPr txBox="1"/>
          <p:nvPr/>
        </p:nvSpPr>
        <p:spPr>
          <a:xfrm>
            <a:off x="11789199" y="6610393"/>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1" name="ZoneTexte 17">
            <a:extLst>
              <a:ext uri="{FF2B5EF4-FFF2-40B4-BE49-F238E27FC236}">
                <a16:creationId xmlns:a16="http://schemas.microsoft.com/office/drawing/2014/main" id="{653B9011-6E88-480C-A2FF-CAF8F07CA624}"/>
              </a:ext>
            </a:extLst>
          </p:cNvPr>
          <p:cNvSpPr txBox="1"/>
          <p:nvPr/>
        </p:nvSpPr>
        <p:spPr>
          <a:xfrm>
            <a:off x="4245835" y="6612223"/>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2" name="Rectangle : coins arrondis 2">
            <a:extLst>
              <a:ext uri="{FF2B5EF4-FFF2-40B4-BE49-F238E27FC236}">
                <a16:creationId xmlns:a16="http://schemas.microsoft.com/office/drawing/2014/main" id="{0248B705-FA76-4459-81C6-08484D9B1636}"/>
              </a:ext>
            </a:extLst>
          </p:cNvPr>
          <p:cNvSpPr/>
          <p:nvPr/>
        </p:nvSpPr>
        <p:spPr>
          <a:xfrm>
            <a:off x="536787" y="1464009"/>
            <a:ext cx="11118424" cy="5152406"/>
          </a:xfrm>
          <a:prstGeom prst="rect">
            <a:avLst/>
          </a:prstGeom>
          <a:solidFill>
            <a:srgbClr val="FFFFFF"/>
          </a:solidFill>
          <a:ln cap="flat">
            <a:solidFill>
              <a:schemeClr val="accent6">
                <a:lumMod val="40000"/>
                <a:lumOff val="60000"/>
              </a:schemeClr>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mn-lt"/>
            </a:endParaRPr>
          </a:p>
        </p:txBody>
      </p:sp>
      <p:sp>
        <p:nvSpPr>
          <p:cNvPr id="23" name="Titre 1">
            <a:extLst>
              <a:ext uri="{FF2B5EF4-FFF2-40B4-BE49-F238E27FC236}">
                <a16:creationId xmlns:a16="http://schemas.microsoft.com/office/drawing/2014/main" id="{A6E045E9-190B-4C0C-87E8-0DFD078F7FD3}"/>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007842"/>
                </a:solidFill>
                <a:latin typeface="+mn-lt"/>
                <a:cs typeface="Calibri" panose="020F0502020204030204" pitchFamily="34" charset="0"/>
              </a:defRPr>
            </a:lvl1pPr>
          </a:lstStyle>
          <a:p>
            <a:r>
              <a:rPr lang="fr-FR" dirty="0"/>
              <a:t>Modifiez le style du titre</a:t>
            </a:r>
          </a:p>
        </p:txBody>
      </p:sp>
      <p:sp>
        <p:nvSpPr>
          <p:cNvPr id="24" name="Espace réservé du texte 14">
            <a:extLst>
              <a:ext uri="{FF2B5EF4-FFF2-40B4-BE49-F238E27FC236}">
                <a16:creationId xmlns:a16="http://schemas.microsoft.com/office/drawing/2014/main" id="{27881726-454D-4947-9B5F-7DD7CFF5A643}"/>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007842"/>
                </a:solidFill>
                <a:latin typeface="+mn-lt"/>
                <a:cs typeface="Calibri" panose="020F0502020204030204" pitchFamily="34" charset="0"/>
              </a:defRPr>
            </a:lvl1pPr>
          </a:lstStyle>
          <a:p>
            <a:pPr lvl="0"/>
            <a:r>
              <a:rPr lang="fr-FR" dirty="0"/>
              <a:t>Modifiez le style du titre</a:t>
            </a:r>
          </a:p>
        </p:txBody>
      </p:sp>
      <p:sp>
        <p:nvSpPr>
          <p:cNvPr id="25" name="Larme 24">
            <a:extLst>
              <a:ext uri="{FF2B5EF4-FFF2-40B4-BE49-F238E27FC236}">
                <a16:creationId xmlns:a16="http://schemas.microsoft.com/office/drawing/2014/main" id="{899B3022-6247-442E-BE80-2FAA8F30A61A}"/>
              </a:ext>
            </a:extLst>
          </p:cNvPr>
          <p:cNvSpPr/>
          <p:nvPr/>
        </p:nvSpPr>
        <p:spPr>
          <a:xfrm rot="5400000">
            <a:off x="0" y="5868983"/>
            <a:ext cx="536787" cy="536787"/>
          </a:xfrm>
          <a:prstGeom prst="teardrop">
            <a:avLst/>
          </a:prstGeom>
          <a:solidFill>
            <a:srgbClr val="007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6" name="Titre 1">
            <a:extLst>
              <a:ext uri="{FF2B5EF4-FFF2-40B4-BE49-F238E27FC236}">
                <a16:creationId xmlns:a16="http://schemas.microsoft.com/office/drawing/2014/main" id="{162E31AE-77E9-423F-99DF-8DB95407A37E}"/>
              </a:ext>
            </a:extLst>
          </p:cNvPr>
          <p:cNvSpPr txBox="1">
            <a:spLocks/>
          </p:cNvSpPr>
          <p:nvPr/>
        </p:nvSpPr>
        <p:spPr>
          <a:xfrm rot="16200000">
            <a:off x="-271608" y="5331769"/>
            <a:ext cx="1080003" cy="536786"/>
          </a:xfrm>
          <a:prstGeom prst="rect">
            <a:avLst/>
          </a:prstGeom>
          <a:solidFill>
            <a:srgbClr val="007842"/>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1</a:t>
            </a:r>
          </a:p>
        </p:txBody>
      </p:sp>
      <p:pic>
        <p:nvPicPr>
          <p:cNvPr id="31" name="Picture 6">
            <a:extLst>
              <a:ext uri="{FF2B5EF4-FFF2-40B4-BE49-F238E27FC236}">
                <a16:creationId xmlns:a16="http://schemas.microsoft.com/office/drawing/2014/main" id="{175ED392-2BEE-4D17-8CF1-675412CC389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2" name="Image 31">
            <a:extLst>
              <a:ext uri="{FF2B5EF4-FFF2-40B4-BE49-F238E27FC236}">
                <a16:creationId xmlns:a16="http://schemas.microsoft.com/office/drawing/2014/main" id="{40CD0EC6-5A71-4C3A-88FE-01FB9CB2F7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35" name="Espace réservé du contenu 17">
            <a:extLst>
              <a:ext uri="{FF2B5EF4-FFF2-40B4-BE49-F238E27FC236}">
                <a16:creationId xmlns:a16="http://schemas.microsoft.com/office/drawing/2014/main" id="{5FC8676B-F710-4EA1-90BE-6C0A8597AE1D}"/>
              </a:ext>
            </a:extLst>
          </p:cNvPr>
          <p:cNvSpPr>
            <a:spLocks noGrp="1"/>
          </p:cNvSpPr>
          <p:nvPr>
            <p:ph sz="quarter" idx="12"/>
          </p:nvPr>
        </p:nvSpPr>
        <p:spPr>
          <a:xfrm>
            <a:off x="719999" y="1943055"/>
            <a:ext cx="5220000" cy="2159999"/>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36" name="Espace réservé du contenu 17">
            <a:extLst>
              <a:ext uri="{FF2B5EF4-FFF2-40B4-BE49-F238E27FC236}">
                <a16:creationId xmlns:a16="http://schemas.microsoft.com/office/drawing/2014/main" id="{776C74D7-AE41-4423-A678-EE38989E3C46}"/>
              </a:ext>
            </a:extLst>
          </p:cNvPr>
          <p:cNvSpPr>
            <a:spLocks noGrp="1"/>
          </p:cNvSpPr>
          <p:nvPr>
            <p:ph sz="quarter" idx="13"/>
          </p:nvPr>
        </p:nvSpPr>
        <p:spPr>
          <a:xfrm>
            <a:off x="720000" y="1616658"/>
            <a:ext cx="10744752" cy="319714"/>
          </a:xfrm>
          <a:prstGeom prst="rect">
            <a:avLst/>
          </a:prstGeom>
        </p:spPr>
        <p:txBody>
          <a:bodyPr/>
          <a:lstStyle>
            <a:lvl1pPr marL="0" indent="0">
              <a:lnSpc>
                <a:spcPts val="1600"/>
              </a:lnSpc>
              <a:spcBef>
                <a:spcPts val="600"/>
              </a:spcBef>
              <a:buNone/>
              <a:defRPr sz="1600" b="1">
                <a:solidFill>
                  <a:srgbClr val="007842"/>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7" name="Espace réservé du contenu 17">
            <a:extLst>
              <a:ext uri="{FF2B5EF4-FFF2-40B4-BE49-F238E27FC236}">
                <a16:creationId xmlns:a16="http://schemas.microsoft.com/office/drawing/2014/main" id="{B0E164D1-F0CB-41BA-B0D6-1AA6A05C46A6}"/>
              </a:ext>
            </a:extLst>
          </p:cNvPr>
          <p:cNvSpPr>
            <a:spLocks noGrp="1"/>
          </p:cNvSpPr>
          <p:nvPr>
            <p:ph sz="quarter" idx="16"/>
          </p:nvPr>
        </p:nvSpPr>
        <p:spPr>
          <a:xfrm>
            <a:off x="718175" y="4277638"/>
            <a:ext cx="5220000" cy="21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4" name="Espace réservé du graphique SmartArt 3">
            <a:extLst>
              <a:ext uri="{FF2B5EF4-FFF2-40B4-BE49-F238E27FC236}">
                <a16:creationId xmlns:a16="http://schemas.microsoft.com/office/drawing/2014/main" id="{BB05B298-E949-438E-A2E8-B39D8AF50DC0}"/>
              </a:ext>
            </a:extLst>
          </p:cNvPr>
          <p:cNvSpPr>
            <a:spLocks noGrp="1"/>
          </p:cNvSpPr>
          <p:nvPr>
            <p:ph type="dgm" sz="quarter" idx="17"/>
          </p:nvPr>
        </p:nvSpPr>
        <p:spPr>
          <a:xfrm>
            <a:off x="6738381" y="2590066"/>
            <a:ext cx="4114800" cy="2900291"/>
          </a:xfrm>
          <a:prstGeom prst="rect">
            <a:avLst/>
          </a:prstGeom>
        </p:spPr>
        <p:txBody>
          <a:bodyPr/>
          <a:lstStyle>
            <a:lvl1pPr>
              <a:defRPr>
                <a:solidFill>
                  <a:srgbClr val="565656"/>
                </a:solidFill>
              </a:defRPr>
            </a:lvl1pPr>
          </a:lstStyle>
          <a:p>
            <a:endParaRPr lang="fr-FR" dirty="0"/>
          </a:p>
        </p:txBody>
      </p:sp>
    </p:spTree>
    <p:extLst>
      <p:ext uri="{BB962C8B-B14F-4D97-AF65-F5344CB8AC3E}">
        <p14:creationId xmlns:p14="http://schemas.microsoft.com/office/powerpoint/2010/main" val="184496815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SLIDE PARTI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2C80E2A6-190D-4EDC-A3B3-B54A603EB7F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16" name="Rectangle : avec coins arrondis en haut 15">
            <a:extLst>
              <a:ext uri="{FF2B5EF4-FFF2-40B4-BE49-F238E27FC236}">
                <a16:creationId xmlns:a16="http://schemas.microsoft.com/office/drawing/2014/main" id="{9E27EBC3-AFA1-4CFB-A123-A075ED377627}"/>
              </a:ext>
            </a:extLst>
          </p:cNvPr>
          <p:cNvSpPr/>
          <p:nvPr/>
        </p:nvSpPr>
        <p:spPr>
          <a:xfrm>
            <a:off x="8010000" y="6132986"/>
            <a:ext cx="2160000" cy="720000"/>
          </a:xfrm>
          <a:prstGeom prst="round2SameRect">
            <a:avLst/>
          </a:prstGeom>
          <a:solidFill>
            <a:srgbClr val="FF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n-lt"/>
            </a:endParaRPr>
          </a:p>
        </p:txBody>
      </p:sp>
      <p:sp>
        <p:nvSpPr>
          <p:cNvPr id="19" name="Espace réservé du texte 8">
            <a:extLst>
              <a:ext uri="{FF2B5EF4-FFF2-40B4-BE49-F238E27FC236}">
                <a16:creationId xmlns:a16="http://schemas.microsoft.com/office/drawing/2014/main" id="{AAE3476E-5D4C-43AE-9AED-D76EE18FFDD8}"/>
              </a:ext>
            </a:extLst>
          </p:cNvPr>
          <p:cNvSpPr>
            <a:spLocks noGrp="1"/>
          </p:cNvSpPr>
          <p:nvPr>
            <p:ph type="body" sz="quarter" idx="13" hasCustomPrompt="1"/>
          </p:nvPr>
        </p:nvSpPr>
        <p:spPr>
          <a:xfrm>
            <a:off x="6300000" y="1089893"/>
            <a:ext cx="5580000" cy="900000"/>
          </a:xfrm>
          <a:prstGeom prst="rect">
            <a:avLst/>
          </a:prstGeom>
        </p:spPr>
        <p:txBody>
          <a:bodyPr anchor="t" anchorCtr="0"/>
          <a:lstStyle>
            <a:lvl1pPr marL="0" indent="0" algn="ctr">
              <a:lnSpc>
                <a:spcPct val="100000"/>
              </a:lnSpc>
              <a:spcBef>
                <a:spcPts val="0"/>
              </a:spcBef>
              <a:buNone/>
              <a:defRPr sz="2400" b="1" u="none">
                <a:solidFill>
                  <a:srgbClr val="FF7800"/>
                </a:solidFill>
                <a:latin typeface="+mn-lt"/>
                <a:cs typeface="Calibri" panose="020F0502020204030204" pitchFamily="34" charset="0"/>
              </a:defRPr>
            </a:lvl1pPr>
          </a:lstStyle>
          <a:p>
            <a:pPr lvl="0"/>
            <a:r>
              <a:rPr lang="fr-FR" dirty="0"/>
              <a:t>TITRE</a:t>
            </a:r>
          </a:p>
        </p:txBody>
      </p:sp>
      <p:sp>
        <p:nvSpPr>
          <p:cNvPr id="21" name="Rectangle 20">
            <a:extLst>
              <a:ext uri="{FF2B5EF4-FFF2-40B4-BE49-F238E27FC236}">
                <a16:creationId xmlns:a16="http://schemas.microsoft.com/office/drawing/2014/main" id="{FF8BB92A-763C-4A55-AD56-8267461E7B3D}"/>
              </a:ext>
            </a:extLst>
          </p:cNvPr>
          <p:cNvSpPr/>
          <p:nvPr/>
        </p:nvSpPr>
        <p:spPr>
          <a:xfrm>
            <a:off x="6300000" y="2340000"/>
            <a:ext cx="5580000" cy="369332"/>
          </a:xfrm>
          <a:prstGeom prst="rect">
            <a:avLst/>
          </a:prstGeom>
        </p:spPr>
        <p:txBody>
          <a:bodyPr wrap="square">
            <a:spAutoFit/>
          </a:bodyPr>
          <a:lstStyle/>
          <a:p>
            <a:pPr lvl="0" algn="l" defTabSz="914400">
              <a:defRPr sz="1800" b="0" i="0" u="none" strike="noStrike" kern="0" cap="none" spc="0" baseline="0">
                <a:solidFill>
                  <a:srgbClr val="000000"/>
                </a:solidFill>
                <a:uFillTx/>
              </a:defRPr>
            </a:pPr>
            <a:r>
              <a:rPr lang="en-US" sz="1800" b="1" u="none" kern="1200" dirty="0">
                <a:solidFill>
                  <a:srgbClr val="FF7800"/>
                </a:solidFill>
                <a:latin typeface="+mn-lt"/>
                <a:ea typeface="맑은 고딕" pitchFamily="34"/>
                <a:cs typeface="Calibri" panose="020F0502020204030204" pitchFamily="34" charset="0"/>
              </a:rPr>
              <a:t>Dans ce module, vous allez :</a:t>
            </a:r>
          </a:p>
        </p:txBody>
      </p:sp>
      <p:sp>
        <p:nvSpPr>
          <p:cNvPr id="22" name="Espace réservé du texte 8">
            <a:extLst>
              <a:ext uri="{FF2B5EF4-FFF2-40B4-BE49-F238E27FC236}">
                <a16:creationId xmlns:a16="http://schemas.microsoft.com/office/drawing/2014/main" id="{C001CBFC-9364-4962-8E57-BC901FEAA26D}"/>
              </a:ext>
            </a:extLst>
          </p:cNvPr>
          <p:cNvSpPr>
            <a:spLocks noGrp="1"/>
          </p:cNvSpPr>
          <p:nvPr>
            <p:ph type="body" sz="quarter" idx="14" hasCustomPrompt="1"/>
          </p:nvPr>
        </p:nvSpPr>
        <p:spPr>
          <a:xfrm>
            <a:off x="6300000" y="2880000"/>
            <a:ext cx="5580000" cy="1440000"/>
          </a:xfrm>
          <a:prstGeom prst="rect">
            <a:avLst/>
          </a:prstGeom>
        </p:spPr>
        <p:txBody>
          <a:bodyPr anchor="t" anchorCtr="0"/>
          <a:lstStyle>
            <a:lvl1pPr marL="342900" indent="-342900" algn="l">
              <a:lnSpc>
                <a:spcPct val="100000"/>
              </a:lnSpc>
              <a:spcBef>
                <a:spcPts val="600"/>
              </a:spcBef>
              <a:buFont typeface="Arial" panose="020B0604020202020204" pitchFamily="34" charset="0"/>
              <a:buChar char="•"/>
              <a:defRPr sz="1600" b="0" u="none">
                <a:solidFill>
                  <a:srgbClr val="565656"/>
                </a:solidFill>
                <a:latin typeface="+mn-lt"/>
                <a:cs typeface="Calibri" panose="020F0502020204030204" pitchFamily="34" charset="0"/>
              </a:defRPr>
            </a:lvl1pPr>
          </a:lstStyle>
          <a:p>
            <a:pPr lvl="0"/>
            <a:r>
              <a:rPr lang="fr-FR" dirty="0"/>
              <a:t>….</a:t>
            </a:r>
          </a:p>
          <a:p>
            <a:pPr lvl="0"/>
            <a:r>
              <a:rPr lang="fr-FR" dirty="0"/>
              <a:t>….</a:t>
            </a:r>
          </a:p>
          <a:p>
            <a:pPr lvl="0"/>
            <a:r>
              <a:rPr lang="fr-FR" dirty="0"/>
              <a:t>….</a:t>
            </a:r>
          </a:p>
        </p:txBody>
      </p:sp>
      <p:sp>
        <p:nvSpPr>
          <p:cNvPr id="24" name="Espace réservé du texte 8">
            <a:extLst>
              <a:ext uri="{FF2B5EF4-FFF2-40B4-BE49-F238E27FC236}">
                <a16:creationId xmlns:a16="http://schemas.microsoft.com/office/drawing/2014/main" id="{F4D90335-7729-4328-9F12-1DC06EDDAD2A}"/>
              </a:ext>
            </a:extLst>
          </p:cNvPr>
          <p:cNvSpPr>
            <a:spLocks noGrp="1"/>
          </p:cNvSpPr>
          <p:nvPr>
            <p:ph type="body" sz="quarter" idx="10" hasCustomPrompt="1"/>
          </p:nvPr>
        </p:nvSpPr>
        <p:spPr>
          <a:xfrm>
            <a:off x="8480684" y="6132986"/>
            <a:ext cx="1689315" cy="720000"/>
          </a:xfrm>
          <a:prstGeom prst="rect">
            <a:avLst/>
          </a:prstGeom>
          <a:ln>
            <a:noFill/>
          </a:ln>
        </p:spPr>
        <p:txBody>
          <a:bodyPr anchor="ctr" anchorCtr="0"/>
          <a:lstStyle>
            <a:lvl1pPr marL="0" indent="0" algn="ctr">
              <a:buNone/>
              <a:defRPr sz="2400" b="1">
                <a:solidFill>
                  <a:schemeClr val="bg1"/>
                </a:solidFill>
                <a:latin typeface="+mn-lt"/>
                <a:cs typeface="Calibri" panose="020F0502020204030204" pitchFamily="34" charset="0"/>
              </a:defRPr>
            </a:lvl1pPr>
          </a:lstStyle>
          <a:p>
            <a:pPr lvl="0"/>
            <a:r>
              <a:rPr lang="fr-FR" dirty="0"/>
              <a:t>… heures</a:t>
            </a:r>
          </a:p>
        </p:txBody>
      </p:sp>
      <p:pic>
        <p:nvPicPr>
          <p:cNvPr id="25" name="Image 24">
            <a:extLst>
              <a:ext uri="{FF2B5EF4-FFF2-40B4-BE49-F238E27FC236}">
                <a16:creationId xmlns:a16="http://schemas.microsoft.com/office/drawing/2014/main" id="{43DB45BC-B0D2-4D68-A143-67059E84762A}"/>
              </a:ext>
            </a:extLst>
          </p:cNvPr>
          <p:cNvPicPr>
            <a:picLocks noChangeAspect="1"/>
          </p:cNvPicPr>
          <p:nvPr/>
        </p:nvPicPr>
        <p:blipFill>
          <a:blip r:embed="rId3"/>
          <a:stretch>
            <a:fillRect/>
          </a:stretch>
        </p:blipFill>
        <p:spPr>
          <a:xfrm>
            <a:off x="8186397" y="6268947"/>
            <a:ext cx="401660" cy="396000"/>
          </a:xfrm>
          <a:prstGeom prst="rect">
            <a:avLst/>
          </a:prstGeom>
        </p:spPr>
      </p:pic>
      <p:pic>
        <p:nvPicPr>
          <p:cNvPr id="26" name="Picture 6">
            <a:extLst>
              <a:ext uri="{FF2B5EF4-FFF2-40B4-BE49-F238E27FC236}">
                <a16:creationId xmlns:a16="http://schemas.microsoft.com/office/drawing/2014/main" id="{BE95A489-1B7B-432F-B0BB-3047C0D7406C}"/>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438444" y="195753"/>
            <a:ext cx="1027197" cy="1014820"/>
          </a:xfrm>
          <a:prstGeom prst="rect">
            <a:avLst/>
          </a:prstGeom>
          <a:noFill/>
          <a:ln cap="flat">
            <a:noFill/>
          </a:ln>
        </p:spPr>
      </p:pic>
      <p:pic>
        <p:nvPicPr>
          <p:cNvPr id="27" name="Image 26">
            <a:extLst>
              <a:ext uri="{FF2B5EF4-FFF2-40B4-BE49-F238E27FC236}">
                <a16:creationId xmlns:a16="http://schemas.microsoft.com/office/drawing/2014/main" id="{AED50B38-2C9A-45AA-B5E0-F77CEFC867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80261" y="380583"/>
            <a:ext cx="2002221" cy="645160"/>
          </a:xfrm>
          <a:prstGeom prst="rect">
            <a:avLst/>
          </a:prstGeom>
        </p:spPr>
      </p:pic>
      <p:pic>
        <p:nvPicPr>
          <p:cNvPr id="28" name="Image 27">
            <a:extLst>
              <a:ext uri="{FF2B5EF4-FFF2-40B4-BE49-F238E27FC236}">
                <a16:creationId xmlns:a16="http://schemas.microsoft.com/office/drawing/2014/main" id="{2D185A0C-86F0-4C88-8A6C-82E26EC15D1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657463" y="4542289"/>
            <a:ext cx="865074" cy="865074"/>
          </a:xfrm>
          <a:prstGeom prst="rect">
            <a:avLst/>
          </a:prstGeom>
        </p:spPr>
      </p:pic>
      <p:sp>
        <p:nvSpPr>
          <p:cNvPr id="15" name="ZoneTexte 14">
            <a:extLst>
              <a:ext uri="{FF2B5EF4-FFF2-40B4-BE49-F238E27FC236}">
                <a16:creationId xmlns:a16="http://schemas.microsoft.com/office/drawing/2014/main" id="{94CFF3C1-2B8D-4FA3-BEE4-66FC2C16B6B0}"/>
              </a:ext>
            </a:extLst>
          </p:cNvPr>
          <p:cNvSpPr txBox="1"/>
          <p:nvPr userDrawn="1"/>
        </p:nvSpPr>
        <p:spPr>
          <a:xfrm>
            <a:off x="6300000" y="561659"/>
            <a:ext cx="5580000" cy="523220"/>
          </a:xfrm>
          <a:prstGeom prst="rect">
            <a:avLst/>
          </a:prstGeom>
          <a:noFill/>
        </p:spPr>
        <p:txBody>
          <a:bodyPr wrap="square" rtlCol="0">
            <a:spAutoFit/>
          </a:bodyPr>
          <a:lstStyle/>
          <a:p>
            <a:pPr algn="ctr"/>
            <a:r>
              <a:rPr lang="fr-FR" sz="2800" b="1" dirty="0">
                <a:solidFill>
                  <a:srgbClr val="FF7800"/>
                </a:solidFill>
                <a:latin typeface="+mn-lt"/>
                <a:cs typeface="Calibri" panose="020F0502020204030204" pitchFamily="34" charset="0"/>
              </a:rPr>
              <a:t>PARTIE 2</a:t>
            </a:r>
          </a:p>
        </p:txBody>
      </p:sp>
    </p:spTree>
    <p:extLst>
      <p:ext uri="{BB962C8B-B14F-4D97-AF65-F5344CB8AC3E}">
        <p14:creationId xmlns:p14="http://schemas.microsoft.com/office/powerpoint/2010/main" val="270342976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_SLIDE ACTIVITES 1">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CCF5E1A6-D816-465B-ABBA-39A9B6B130E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14" name="Espace réservé du texte 8">
            <a:extLst>
              <a:ext uri="{FF2B5EF4-FFF2-40B4-BE49-F238E27FC236}">
                <a16:creationId xmlns:a16="http://schemas.microsoft.com/office/drawing/2014/main" id="{11FC0CA9-7509-4669-896A-AB2127F25BBE}"/>
              </a:ext>
            </a:extLst>
          </p:cNvPr>
          <p:cNvSpPr>
            <a:spLocks noGrp="1"/>
          </p:cNvSpPr>
          <p:nvPr>
            <p:ph type="body" sz="quarter" idx="12" hasCustomPrompt="1"/>
          </p:nvPr>
        </p:nvSpPr>
        <p:spPr>
          <a:xfrm>
            <a:off x="6300000" y="539999"/>
            <a:ext cx="5580000" cy="540000"/>
          </a:xfrm>
          <a:prstGeom prst="rect">
            <a:avLst/>
          </a:prstGeom>
        </p:spPr>
        <p:txBody>
          <a:bodyPr anchor="ctr" anchorCtr="0"/>
          <a:lstStyle>
            <a:lvl1pPr marL="0" indent="0" algn="ctr">
              <a:lnSpc>
                <a:spcPct val="100000"/>
              </a:lnSpc>
              <a:spcBef>
                <a:spcPts val="0"/>
              </a:spcBef>
              <a:buNone/>
              <a:defRPr sz="2800" b="1" u="none">
                <a:solidFill>
                  <a:srgbClr val="FF7800"/>
                </a:solidFill>
                <a:latin typeface="+mn-lt"/>
                <a:cs typeface="Calibri" panose="020F0502020204030204" pitchFamily="34" charset="0"/>
              </a:defRPr>
            </a:lvl1pPr>
          </a:lstStyle>
          <a:p>
            <a:pPr lvl="0"/>
            <a:r>
              <a:rPr lang="fr-FR" dirty="0"/>
              <a:t>ACTIVITÉ n°</a:t>
            </a:r>
          </a:p>
        </p:txBody>
      </p:sp>
      <p:sp>
        <p:nvSpPr>
          <p:cNvPr id="15" name="Espace réservé du texte 8">
            <a:extLst>
              <a:ext uri="{FF2B5EF4-FFF2-40B4-BE49-F238E27FC236}">
                <a16:creationId xmlns:a16="http://schemas.microsoft.com/office/drawing/2014/main" id="{5586E004-C84D-4C67-B321-9AE8530D29FD}"/>
              </a:ext>
            </a:extLst>
          </p:cNvPr>
          <p:cNvSpPr>
            <a:spLocks noGrp="1"/>
          </p:cNvSpPr>
          <p:nvPr>
            <p:ph type="body" sz="quarter" idx="13" hasCustomPrompt="1"/>
          </p:nvPr>
        </p:nvSpPr>
        <p:spPr>
          <a:xfrm>
            <a:off x="6300000" y="1089893"/>
            <a:ext cx="5580000" cy="900000"/>
          </a:xfrm>
          <a:prstGeom prst="rect">
            <a:avLst/>
          </a:prstGeom>
        </p:spPr>
        <p:txBody>
          <a:bodyPr anchor="t" anchorCtr="0"/>
          <a:lstStyle>
            <a:lvl1pPr marL="0" indent="0" algn="ctr">
              <a:lnSpc>
                <a:spcPct val="100000"/>
              </a:lnSpc>
              <a:spcBef>
                <a:spcPts val="0"/>
              </a:spcBef>
              <a:buNone/>
              <a:defRPr sz="2400" b="1" u="none">
                <a:solidFill>
                  <a:srgbClr val="FF7800"/>
                </a:solidFill>
                <a:latin typeface="+mn-lt"/>
                <a:cs typeface="Calibri" panose="020F0502020204030204" pitchFamily="34" charset="0"/>
              </a:defRPr>
            </a:lvl1pPr>
          </a:lstStyle>
          <a:p>
            <a:pPr lvl="0"/>
            <a:r>
              <a:rPr lang="fr-FR" dirty="0"/>
              <a:t>TITRE</a:t>
            </a:r>
          </a:p>
        </p:txBody>
      </p:sp>
      <p:sp>
        <p:nvSpPr>
          <p:cNvPr id="18" name="Rectangle 17">
            <a:extLst>
              <a:ext uri="{FF2B5EF4-FFF2-40B4-BE49-F238E27FC236}">
                <a16:creationId xmlns:a16="http://schemas.microsoft.com/office/drawing/2014/main" id="{B8EC24CB-7F44-4FFD-A8FF-B0027A124EE9}"/>
              </a:ext>
            </a:extLst>
          </p:cNvPr>
          <p:cNvSpPr/>
          <p:nvPr/>
        </p:nvSpPr>
        <p:spPr>
          <a:xfrm>
            <a:off x="6300000" y="2125854"/>
            <a:ext cx="5580000" cy="369332"/>
          </a:xfrm>
          <a:prstGeom prst="rect">
            <a:avLst/>
          </a:prstGeom>
        </p:spPr>
        <p:txBody>
          <a:bodyPr wrap="square">
            <a:spAutoFit/>
          </a:bodyPr>
          <a:lstStyle/>
          <a:p>
            <a:pPr lvl="0" algn="l" defTabSz="914400">
              <a:defRPr sz="1800" b="0" i="0" u="none" strike="noStrike" kern="0" cap="none" spc="0" baseline="0">
                <a:solidFill>
                  <a:srgbClr val="000000"/>
                </a:solidFill>
                <a:uFillTx/>
              </a:defRPr>
            </a:pPr>
            <a:r>
              <a:rPr lang="en-US" sz="1800" b="1" u="none" kern="1200" dirty="0">
                <a:solidFill>
                  <a:srgbClr val="FF7800"/>
                </a:solidFill>
                <a:latin typeface="+mn-lt"/>
                <a:ea typeface="맑은 고딕" pitchFamily="34"/>
                <a:cs typeface="Calibri" panose="020F0502020204030204" pitchFamily="34" charset="0"/>
              </a:rPr>
              <a:t>Compétences visées :</a:t>
            </a:r>
          </a:p>
        </p:txBody>
      </p:sp>
      <p:sp>
        <p:nvSpPr>
          <p:cNvPr id="20" name="Espace réservé du texte 8">
            <a:extLst>
              <a:ext uri="{FF2B5EF4-FFF2-40B4-BE49-F238E27FC236}">
                <a16:creationId xmlns:a16="http://schemas.microsoft.com/office/drawing/2014/main" id="{DB4F7443-86EC-4731-AADB-9DCD325B7643}"/>
              </a:ext>
            </a:extLst>
          </p:cNvPr>
          <p:cNvSpPr>
            <a:spLocks noGrp="1"/>
          </p:cNvSpPr>
          <p:nvPr>
            <p:ph type="body" sz="quarter" idx="14" hasCustomPrompt="1"/>
          </p:nvPr>
        </p:nvSpPr>
        <p:spPr>
          <a:xfrm>
            <a:off x="6300000" y="2700000"/>
            <a:ext cx="5580000" cy="1260561"/>
          </a:xfrm>
          <a:prstGeom prst="rect">
            <a:avLst/>
          </a:prstGeom>
        </p:spPr>
        <p:txBody>
          <a:bodyPr anchor="t" anchorCtr="0"/>
          <a:lstStyle>
            <a:lvl1pPr marL="342900" indent="-342900" algn="l">
              <a:lnSpc>
                <a:spcPct val="100000"/>
              </a:lnSpc>
              <a:spcBef>
                <a:spcPts val="600"/>
              </a:spcBef>
              <a:buClr>
                <a:srgbClr val="565656"/>
              </a:buClr>
              <a:buFont typeface="Arial" panose="020B0604020202020204" pitchFamily="34" charset="0"/>
              <a:buChar char="•"/>
              <a:defRPr sz="1600" b="0" u="none">
                <a:solidFill>
                  <a:srgbClr val="565656"/>
                </a:solidFill>
                <a:latin typeface="+mn-lt"/>
                <a:cs typeface="Calibri" panose="020F0502020204030204" pitchFamily="34" charset="0"/>
              </a:defRPr>
            </a:lvl1pPr>
          </a:lstStyle>
          <a:p>
            <a:pPr lvl="0"/>
            <a:r>
              <a:rPr lang="fr-FR" dirty="0"/>
              <a:t>….</a:t>
            </a:r>
          </a:p>
          <a:p>
            <a:pPr lvl="0"/>
            <a:r>
              <a:rPr lang="fr-FR" dirty="0"/>
              <a:t>….</a:t>
            </a:r>
          </a:p>
          <a:p>
            <a:pPr lvl="0"/>
            <a:r>
              <a:rPr lang="fr-FR" dirty="0"/>
              <a:t>….</a:t>
            </a:r>
          </a:p>
        </p:txBody>
      </p:sp>
      <p:sp>
        <p:nvSpPr>
          <p:cNvPr id="23" name="Rectangle : avec coins arrondis en haut 22">
            <a:extLst>
              <a:ext uri="{FF2B5EF4-FFF2-40B4-BE49-F238E27FC236}">
                <a16:creationId xmlns:a16="http://schemas.microsoft.com/office/drawing/2014/main" id="{3424033A-21E0-49F9-B1F4-06B3081B974E}"/>
              </a:ext>
            </a:extLst>
          </p:cNvPr>
          <p:cNvSpPr/>
          <p:nvPr/>
        </p:nvSpPr>
        <p:spPr>
          <a:xfrm>
            <a:off x="8010000" y="6132986"/>
            <a:ext cx="2160000" cy="720000"/>
          </a:xfrm>
          <a:prstGeom prst="round2SameRect">
            <a:avLst/>
          </a:prstGeom>
          <a:solidFill>
            <a:srgbClr val="FF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4" name="Espace réservé du texte 8">
            <a:extLst>
              <a:ext uri="{FF2B5EF4-FFF2-40B4-BE49-F238E27FC236}">
                <a16:creationId xmlns:a16="http://schemas.microsoft.com/office/drawing/2014/main" id="{600C38A5-6D7B-4E29-BB82-17E2EB0317D7}"/>
              </a:ext>
            </a:extLst>
          </p:cNvPr>
          <p:cNvSpPr>
            <a:spLocks noGrp="1"/>
          </p:cNvSpPr>
          <p:nvPr>
            <p:ph type="body" sz="quarter" idx="15" hasCustomPrompt="1"/>
          </p:nvPr>
        </p:nvSpPr>
        <p:spPr>
          <a:xfrm>
            <a:off x="8480684" y="6132986"/>
            <a:ext cx="1689315" cy="720000"/>
          </a:xfrm>
          <a:prstGeom prst="rect">
            <a:avLst/>
          </a:prstGeom>
          <a:ln>
            <a:noFill/>
          </a:ln>
        </p:spPr>
        <p:txBody>
          <a:bodyPr anchor="ctr" anchorCtr="0"/>
          <a:lstStyle>
            <a:lvl1pPr marL="0" indent="0" algn="ctr">
              <a:buNone/>
              <a:defRPr sz="2400" b="1">
                <a:solidFill>
                  <a:schemeClr val="bg1"/>
                </a:solidFill>
                <a:latin typeface="+mn-lt"/>
                <a:cs typeface="Calibri" panose="020F0502020204030204" pitchFamily="34" charset="0"/>
              </a:defRPr>
            </a:lvl1pPr>
          </a:lstStyle>
          <a:p>
            <a:pPr lvl="0"/>
            <a:r>
              <a:rPr lang="fr-FR" dirty="0"/>
              <a:t>… heures</a:t>
            </a:r>
          </a:p>
        </p:txBody>
      </p:sp>
      <p:pic>
        <p:nvPicPr>
          <p:cNvPr id="25" name="Image 24">
            <a:extLst>
              <a:ext uri="{FF2B5EF4-FFF2-40B4-BE49-F238E27FC236}">
                <a16:creationId xmlns:a16="http://schemas.microsoft.com/office/drawing/2014/main" id="{5F362A72-E555-4D2E-BDB5-A106A49FA0BF}"/>
              </a:ext>
            </a:extLst>
          </p:cNvPr>
          <p:cNvPicPr>
            <a:picLocks noChangeAspect="1"/>
          </p:cNvPicPr>
          <p:nvPr/>
        </p:nvPicPr>
        <p:blipFill>
          <a:blip r:embed="rId3"/>
          <a:stretch>
            <a:fillRect/>
          </a:stretch>
        </p:blipFill>
        <p:spPr>
          <a:xfrm>
            <a:off x="8186397" y="6268947"/>
            <a:ext cx="401660" cy="396000"/>
          </a:xfrm>
          <a:prstGeom prst="rect">
            <a:avLst/>
          </a:prstGeom>
        </p:spPr>
      </p:pic>
      <p:sp>
        <p:nvSpPr>
          <p:cNvPr id="12" name="Rectangle 11">
            <a:extLst>
              <a:ext uri="{FF2B5EF4-FFF2-40B4-BE49-F238E27FC236}">
                <a16:creationId xmlns:a16="http://schemas.microsoft.com/office/drawing/2014/main" id="{E564FCAD-A191-493B-ABDB-04016C040CB1}"/>
              </a:ext>
            </a:extLst>
          </p:cNvPr>
          <p:cNvSpPr/>
          <p:nvPr/>
        </p:nvSpPr>
        <p:spPr>
          <a:xfrm>
            <a:off x="6300000" y="4140000"/>
            <a:ext cx="5580000" cy="369332"/>
          </a:xfrm>
          <a:prstGeom prst="rect">
            <a:avLst/>
          </a:prstGeom>
        </p:spPr>
        <p:txBody>
          <a:bodyPr wrap="square">
            <a:spAutoFit/>
          </a:bodyPr>
          <a:lstStyle/>
          <a:p>
            <a:pPr lvl="0" algn="l" defTabSz="914400">
              <a:defRPr sz="1800" b="0" i="0" u="none" strike="noStrike" kern="0" cap="none" spc="0" baseline="0">
                <a:solidFill>
                  <a:srgbClr val="000000"/>
                </a:solidFill>
                <a:uFillTx/>
              </a:defRPr>
            </a:pPr>
            <a:r>
              <a:rPr lang="en-US" sz="1800" b="1" u="none" kern="1200" dirty="0">
                <a:solidFill>
                  <a:srgbClr val="FF7800"/>
                </a:solidFill>
                <a:latin typeface="+mn-lt"/>
                <a:ea typeface="맑은 고딕" pitchFamily="34"/>
                <a:cs typeface="Calibri" panose="020F0502020204030204" pitchFamily="34" charset="0"/>
              </a:rPr>
              <a:t>Recommandations clés :</a:t>
            </a:r>
          </a:p>
        </p:txBody>
      </p:sp>
      <p:sp>
        <p:nvSpPr>
          <p:cNvPr id="13" name="Espace réservé du texte 8">
            <a:extLst>
              <a:ext uri="{FF2B5EF4-FFF2-40B4-BE49-F238E27FC236}">
                <a16:creationId xmlns:a16="http://schemas.microsoft.com/office/drawing/2014/main" id="{7B5F9102-B4C1-40D3-B5D6-957668C95C34}"/>
              </a:ext>
            </a:extLst>
          </p:cNvPr>
          <p:cNvSpPr>
            <a:spLocks noGrp="1"/>
          </p:cNvSpPr>
          <p:nvPr>
            <p:ph type="body" sz="quarter" idx="16" hasCustomPrompt="1"/>
          </p:nvPr>
        </p:nvSpPr>
        <p:spPr>
          <a:xfrm>
            <a:off x="6300000" y="4680000"/>
            <a:ext cx="5580000" cy="1228947"/>
          </a:xfrm>
          <a:prstGeom prst="rect">
            <a:avLst/>
          </a:prstGeom>
        </p:spPr>
        <p:txBody>
          <a:bodyPr anchor="t" anchorCtr="0"/>
          <a:lstStyle>
            <a:lvl1pPr marL="342900" indent="-342900" algn="l">
              <a:lnSpc>
                <a:spcPct val="100000"/>
              </a:lnSpc>
              <a:spcBef>
                <a:spcPts val="600"/>
              </a:spcBef>
              <a:buClr>
                <a:srgbClr val="565656"/>
              </a:buClr>
              <a:buFont typeface="Arial" panose="020B0604020202020204" pitchFamily="34" charset="0"/>
              <a:buChar char="•"/>
              <a:defRPr sz="1600" b="0" u="none">
                <a:solidFill>
                  <a:srgbClr val="565656"/>
                </a:solidFill>
                <a:latin typeface="+mn-lt"/>
                <a:cs typeface="Calibri" panose="020F0502020204030204" pitchFamily="34" charset="0"/>
              </a:defRPr>
            </a:lvl1pPr>
          </a:lstStyle>
          <a:p>
            <a:pPr lvl="0"/>
            <a:r>
              <a:rPr lang="fr-FR" dirty="0"/>
              <a:t>….</a:t>
            </a:r>
          </a:p>
          <a:p>
            <a:pPr lvl="0"/>
            <a:r>
              <a:rPr lang="fr-FR" dirty="0"/>
              <a:t>….</a:t>
            </a:r>
          </a:p>
          <a:p>
            <a:pPr lvl="0"/>
            <a:r>
              <a:rPr lang="fr-FR" dirty="0"/>
              <a:t>….</a:t>
            </a:r>
          </a:p>
        </p:txBody>
      </p:sp>
      <p:pic>
        <p:nvPicPr>
          <p:cNvPr id="16" name="Picture 6">
            <a:extLst>
              <a:ext uri="{FF2B5EF4-FFF2-40B4-BE49-F238E27FC236}">
                <a16:creationId xmlns:a16="http://schemas.microsoft.com/office/drawing/2014/main" id="{BB1B9F04-1EF8-4B1C-ADFE-255337B0DD47}"/>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438444" y="195753"/>
            <a:ext cx="1027197" cy="1014820"/>
          </a:xfrm>
          <a:prstGeom prst="rect">
            <a:avLst/>
          </a:prstGeom>
          <a:noFill/>
          <a:ln cap="flat">
            <a:noFill/>
          </a:ln>
        </p:spPr>
      </p:pic>
      <p:pic>
        <p:nvPicPr>
          <p:cNvPr id="17" name="Image 16">
            <a:extLst>
              <a:ext uri="{FF2B5EF4-FFF2-40B4-BE49-F238E27FC236}">
                <a16:creationId xmlns:a16="http://schemas.microsoft.com/office/drawing/2014/main" id="{EB7A3921-99E4-44F4-A4C2-7216667F4C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80261" y="380583"/>
            <a:ext cx="2002221" cy="645160"/>
          </a:xfrm>
          <a:prstGeom prst="rect">
            <a:avLst/>
          </a:prstGeom>
        </p:spPr>
      </p:pic>
    </p:spTree>
    <p:extLst>
      <p:ext uri="{BB962C8B-B14F-4D97-AF65-F5344CB8AC3E}">
        <p14:creationId xmlns:p14="http://schemas.microsoft.com/office/powerpoint/2010/main" val="17992579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SLIDE CONSIGNES">
    <p:spTree>
      <p:nvGrpSpPr>
        <p:cNvPr id="1" name=""/>
        <p:cNvGrpSpPr/>
        <p:nvPr/>
      </p:nvGrpSpPr>
      <p:grpSpPr>
        <a:xfrm>
          <a:off x="0" y="0"/>
          <a:ext cx="0" cy="0"/>
          <a:chOff x="0" y="0"/>
          <a:chExt cx="0" cy="0"/>
        </a:xfrm>
      </p:grpSpPr>
      <p:pic>
        <p:nvPicPr>
          <p:cNvPr id="20" name="Image 19">
            <a:extLst>
              <a:ext uri="{FF2B5EF4-FFF2-40B4-BE49-F238E27FC236}">
                <a16:creationId xmlns:a16="http://schemas.microsoft.com/office/drawing/2014/main" id="{38668E92-4206-442C-8DF2-FAF2F06B211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1" name="Espace réservé du texte 8">
            <a:extLst>
              <a:ext uri="{FF2B5EF4-FFF2-40B4-BE49-F238E27FC236}">
                <a16:creationId xmlns:a16="http://schemas.microsoft.com/office/drawing/2014/main" id="{B7D9DC81-89F2-4329-99C5-E6BBD245F8D9}"/>
              </a:ext>
            </a:extLst>
          </p:cNvPr>
          <p:cNvSpPr>
            <a:spLocks noGrp="1"/>
          </p:cNvSpPr>
          <p:nvPr>
            <p:ph type="body" sz="quarter" idx="14" hasCustomPrompt="1"/>
          </p:nvPr>
        </p:nvSpPr>
        <p:spPr>
          <a:xfrm>
            <a:off x="6245570" y="903777"/>
            <a:ext cx="5760000" cy="1155509"/>
          </a:xfrm>
          <a:prstGeom prst="rect">
            <a:avLst/>
          </a:prstGeom>
        </p:spPr>
        <p:txBody>
          <a:bodyPr anchor="t" anchorCtr="0"/>
          <a:lstStyle>
            <a:lvl1pPr marL="342900" indent="-342900" algn="just">
              <a:lnSpc>
                <a:spcPct val="100000"/>
              </a:lnSpc>
              <a:spcBef>
                <a:spcPts val="600"/>
              </a:spcBef>
              <a:buClr>
                <a:srgbClr val="565656"/>
              </a:buClr>
              <a:buFont typeface="Arial" panose="020B0604020202020204" pitchFamily="34" charset="0"/>
              <a:buChar char="•"/>
              <a:defRPr sz="1200" b="0" u="none">
                <a:solidFill>
                  <a:srgbClr val="565656"/>
                </a:solidFill>
                <a:latin typeface="+mn-lt"/>
                <a:cs typeface="Calibri" panose="020F0502020204030204" pitchFamily="34" charset="0"/>
              </a:defRPr>
            </a:lvl1pPr>
          </a:lstStyle>
          <a:p>
            <a:pPr lvl="0"/>
            <a:r>
              <a:rPr lang="fr-FR" dirty="0"/>
              <a:t>….</a:t>
            </a:r>
          </a:p>
          <a:p>
            <a:pPr lvl="0"/>
            <a:r>
              <a:rPr lang="fr-FR" dirty="0"/>
              <a:t>….</a:t>
            </a:r>
          </a:p>
          <a:p>
            <a:pPr lvl="0"/>
            <a:r>
              <a:rPr lang="fr-FR" dirty="0"/>
              <a:t>….</a:t>
            </a:r>
          </a:p>
        </p:txBody>
      </p:sp>
      <p:sp>
        <p:nvSpPr>
          <p:cNvPr id="22" name="Espace réservé du texte 8">
            <a:extLst>
              <a:ext uri="{FF2B5EF4-FFF2-40B4-BE49-F238E27FC236}">
                <a16:creationId xmlns:a16="http://schemas.microsoft.com/office/drawing/2014/main" id="{DB5846DF-BD8D-4E48-80B6-84AFB9A8C3AA}"/>
              </a:ext>
            </a:extLst>
          </p:cNvPr>
          <p:cNvSpPr>
            <a:spLocks noGrp="1"/>
          </p:cNvSpPr>
          <p:nvPr>
            <p:ph type="body" sz="quarter" idx="15" hasCustomPrompt="1"/>
          </p:nvPr>
        </p:nvSpPr>
        <p:spPr>
          <a:xfrm>
            <a:off x="6245570" y="2406183"/>
            <a:ext cx="5760000" cy="1328760"/>
          </a:xfrm>
          <a:prstGeom prst="rect">
            <a:avLst/>
          </a:prstGeom>
        </p:spPr>
        <p:txBody>
          <a:bodyPr anchor="t" anchorCtr="0"/>
          <a:lstStyle>
            <a:lvl1pPr marL="342900" marR="0" indent="-342900" algn="just" defTabSz="914400" rtl="0" eaLnBrk="1" fontAlgn="auto" latinLnBrk="0" hangingPunct="1">
              <a:lnSpc>
                <a:spcPct val="100000"/>
              </a:lnSpc>
              <a:spcBef>
                <a:spcPts val="600"/>
              </a:spcBef>
              <a:spcAft>
                <a:spcPts val="0"/>
              </a:spcAft>
              <a:buClr>
                <a:srgbClr val="565656"/>
              </a:buClr>
              <a:buSzTx/>
              <a:buFont typeface="Arial" panose="020B0604020202020204" pitchFamily="34" charset="0"/>
              <a:buChar char="•"/>
              <a:tabLst/>
              <a:defRPr sz="1200" b="0" u="none">
                <a:solidFill>
                  <a:srgbClr val="565656"/>
                </a:solidFill>
                <a:latin typeface="+mn-lt"/>
                <a:cs typeface="Calibri" panose="020F0502020204030204" pitchFamily="34" charset="0"/>
              </a:defRPr>
            </a:lvl1pPr>
          </a:lstStyle>
          <a:p>
            <a:pPr lvl="0"/>
            <a:r>
              <a:rPr lang="fr-FR" dirty="0"/>
              <a:t>….</a:t>
            </a:r>
          </a:p>
          <a:p>
            <a:pPr lvl="0"/>
            <a:r>
              <a:rPr lang="fr-FR" dirty="0"/>
              <a:t>….</a:t>
            </a:r>
          </a:p>
          <a:p>
            <a:pPr lvl="0"/>
            <a:r>
              <a:rPr lang="fr-FR" dirty="0"/>
              <a:t>….</a:t>
            </a:r>
          </a:p>
          <a:p>
            <a:pPr marL="342900" marR="0" lvl="0" indent="-342900" algn="just" defTabSz="914400" rtl="0" eaLnBrk="1" fontAlgn="auto" latinLnBrk="0" hangingPunct="1">
              <a:lnSpc>
                <a:spcPct val="100000"/>
              </a:lnSpc>
              <a:spcBef>
                <a:spcPts val="600"/>
              </a:spcBef>
              <a:spcAft>
                <a:spcPts val="0"/>
              </a:spcAft>
              <a:buClr>
                <a:srgbClr val="565656"/>
              </a:buClr>
              <a:buSzTx/>
              <a:buFont typeface="Arial" panose="020B0604020202020204" pitchFamily="34" charset="0"/>
              <a:buChar char="•"/>
              <a:tabLst/>
              <a:defRPr/>
            </a:pPr>
            <a:r>
              <a:rPr lang="fr-FR" dirty="0"/>
              <a:t>….</a:t>
            </a:r>
          </a:p>
          <a:p>
            <a:pPr lvl="0"/>
            <a:endParaRPr lang="fr-FR" dirty="0"/>
          </a:p>
        </p:txBody>
      </p:sp>
      <p:sp>
        <p:nvSpPr>
          <p:cNvPr id="23" name="Espace réservé du texte 8">
            <a:extLst>
              <a:ext uri="{FF2B5EF4-FFF2-40B4-BE49-F238E27FC236}">
                <a16:creationId xmlns:a16="http://schemas.microsoft.com/office/drawing/2014/main" id="{23233517-90F5-4578-B989-40601BD4ED31}"/>
              </a:ext>
            </a:extLst>
          </p:cNvPr>
          <p:cNvSpPr>
            <a:spLocks noGrp="1"/>
          </p:cNvSpPr>
          <p:nvPr>
            <p:ph type="body" sz="quarter" idx="16" hasCustomPrompt="1"/>
          </p:nvPr>
        </p:nvSpPr>
        <p:spPr>
          <a:xfrm>
            <a:off x="6245570" y="4083661"/>
            <a:ext cx="5760000" cy="1274334"/>
          </a:xfrm>
          <a:prstGeom prst="rect">
            <a:avLst/>
          </a:prstGeom>
        </p:spPr>
        <p:txBody>
          <a:bodyPr anchor="t" anchorCtr="0"/>
          <a:lstStyle>
            <a:lvl1pPr marL="342900" indent="-342900" algn="just">
              <a:lnSpc>
                <a:spcPct val="100000"/>
              </a:lnSpc>
              <a:spcBef>
                <a:spcPts val="600"/>
              </a:spcBef>
              <a:buClr>
                <a:srgbClr val="565656"/>
              </a:buClr>
              <a:buFont typeface="Arial" panose="020B0604020202020204" pitchFamily="34" charset="0"/>
              <a:buChar char="•"/>
              <a:defRPr sz="1200" b="0" u="none">
                <a:solidFill>
                  <a:srgbClr val="565656"/>
                </a:solidFill>
                <a:latin typeface="+mn-lt"/>
                <a:cs typeface="Calibri" panose="020F0502020204030204" pitchFamily="34" charset="0"/>
              </a:defRPr>
            </a:lvl1pPr>
          </a:lstStyle>
          <a:p>
            <a:pPr lvl="0"/>
            <a:r>
              <a:rPr lang="fr-FR" dirty="0"/>
              <a:t>….</a:t>
            </a:r>
          </a:p>
          <a:p>
            <a:pPr lvl="0"/>
            <a:r>
              <a:rPr lang="fr-FR" dirty="0"/>
              <a:t>….</a:t>
            </a:r>
          </a:p>
          <a:p>
            <a:pPr lvl="0"/>
            <a:r>
              <a:rPr lang="fr-FR" dirty="0"/>
              <a:t>….</a:t>
            </a:r>
          </a:p>
        </p:txBody>
      </p:sp>
      <p:sp>
        <p:nvSpPr>
          <p:cNvPr id="24" name="Espace réservé du texte 8">
            <a:extLst>
              <a:ext uri="{FF2B5EF4-FFF2-40B4-BE49-F238E27FC236}">
                <a16:creationId xmlns:a16="http://schemas.microsoft.com/office/drawing/2014/main" id="{DFFCC711-8ADC-4ACD-A452-A02035AACF52}"/>
              </a:ext>
            </a:extLst>
          </p:cNvPr>
          <p:cNvSpPr>
            <a:spLocks noGrp="1"/>
          </p:cNvSpPr>
          <p:nvPr>
            <p:ph type="body" sz="quarter" idx="17" hasCustomPrompt="1"/>
          </p:nvPr>
        </p:nvSpPr>
        <p:spPr>
          <a:xfrm>
            <a:off x="6245570" y="5708000"/>
            <a:ext cx="5760000" cy="1150000"/>
          </a:xfrm>
          <a:prstGeom prst="rect">
            <a:avLst/>
          </a:prstGeom>
        </p:spPr>
        <p:txBody>
          <a:bodyPr anchor="t" anchorCtr="0"/>
          <a:lstStyle>
            <a:lvl1pPr marL="342900" indent="-342900" algn="just">
              <a:lnSpc>
                <a:spcPct val="100000"/>
              </a:lnSpc>
              <a:spcBef>
                <a:spcPts val="600"/>
              </a:spcBef>
              <a:buClr>
                <a:srgbClr val="565656"/>
              </a:buClr>
              <a:buFont typeface="Arial" panose="020B0604020202020204" pitchFamily="34" charset="0"/>
              <a:buChar char="•"/>
              <a:defRPr sz="1200" b="0" u="none">
                <a:solidFill>
                  <a:srgbClr val="565656"/>
                </a:solidFill>
                <a:latin typeface="+mn-lt"/>
                <a:cs typeface="Calibri" panose="020F0502020204030204" pitchFamily="34" charset="0"/>
              </a:defRPr>
            </a:lvl1pPr>
            <a:lvl2pPr marL="685800" indent="-228600">
              <a:buFont typeface="Wingdings" panose="05000000000000000000" pitchFamily="2" charset="2"/>
              <a:buChar char="Ø"/>
              <a:defRPr sz="1200">
                <a:solidFill>
                  <a:srgbClr val="565656"/>
                </a:solidFill>
                <a:latin typeface="+mn-lt"/>
              </a:defRPr>
            </a:lvl2pPr>
          </a:lstStyle>
          <a:p>
            <a:pPr lvl="0"/>
            <a:r>
              <a:rPr lang="fr-FR" dirty="0"/>
              <a:t>….</a:t>
            </a:r>
          </a:p>
          <a:p>
            <a:pPr lvl="1"/>
            <a:r>
              <a:rPr lang="fr-FR" dirty="0"/>
              <a:t>….</a:t>
            </a:r>
          </a:p>
          <a:p>
            <a:pPr lvl="1"/>
            <a:r>
              <a:rPr lang="fr-FR" dirty="0"/>
              <a:t>….</a:t>
            </a:r>
          </a:p>
        </p:txBody>
      </p:sp>
      <p:sp>
        <p:nvSpPr>
          <p:cNvPr id="25" name="Rectangle 24">
            <a:extLst>
              <a:ext uri="{FF2B5EF4-FFF2-40B4-BE49-F238E27FC236}">
                <a16:creationId xmlns:a16="http://schemas.microsoft.com/office/drawing/2014/main" id="{4A0EABE3-0E57-413A-A162-9F3881B94C9F}"/>
              </a:ext>
            </a:extLst>
          </p:cNvPr>
          <p:cNvSpPr/>
          <p:nvPr userDrawn="1"/>
        </p:nvSpPr>
        <p:spPr>
          <a:xfrm>
            <a:off x="6245570" y="50060"/>
            <a:ext cx="5760000" cy="540000"/>
          </a:xfrm>
          <a:prstGeom prst="rect">
            <a:avLst/>
          </a:prstGeom>
        </p:spPr>
        <p:txBody>
          <a:bodyPr wrap="square">
            <a:spAutoFit/>
          </a:bodyPr>
          <a:lstStyle/>
          <a:p>
            <a:pPr lvl="0" algn="ctr"/>
            <a:r>
              <a:rPr lang="fr-FR" sz="2800" b="1" u="none" kern="1200" dirty="0">
                <a:solidFill>
                  <a:srgbClr val="FF7800"/>
                </a:solidFill>
                <a:latin typeface="+mn-lt"/>
                <a:ea typeface="+mn-ea"/>
                <a:cs typeface="Calibri" panose="020F0502020204030204" pitchFamily="34" charset="0"/>
              </a:rPr>
              <a:t>CONSIGNES</a:t>
            </a:r>
          </a:p>
        </p:txBody>
      </p:sp>
      <p:pic>
        <p:nvPicPr>
          <p:cNvPr id="26" name="Picture 6">
            <a:extLst>
              <a:ext uri="{FF2B5EF4-FFF2-40B4-BE49-F238E27FC236}">
                <a16:creationId xmlns:a16="http://schemas.microsoft.com/office/drawing/2014/main" id="{2B6DE9F0-C7D5-436D-980B-492471773155}"/>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38444" y="195753"/>
            <a:ext cx="1027197" cy="1014820"/>
          </a:xfrm>
          <a:prstGeom prst="rect">
            <a:avLst/>
          </a:prstGeom>
          <a:noFill/>
          <a:ln cap="flat">
            <a:noFill/>
          </a:ln>
        </p:spPr>
      </p:pic>
      <p:pic>
        <p:nvPicPr>
          <p:cNvPr id="27" name="Image 26">
            <a:extLst>
              <a:ext uri="{FF2B5EF4-FFF2-40B4-BE49-F238E27FC236}">
                <a16:creationId xmlns:a16="http://schemas.microsoft.com/office/drawing/2014/main" id="{F97CE4A9-A217-4237-95B9-E13237486E6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680261" y="380583"/>
            <a:ext cx="2002221" cy="645160"/>
          </a:xfrm>
          <a:prstGeom prst="rect">
            <a:avLst/>
          </a:prstGeom>
        </p:spPr>
      </p:pic>
      <p:sp>
        <p:nvSpPr>
          <p:cNvPr id="28" name="Espace réservé du texte 8">
            <a:extLst>
              <a:ext uri="{FF2B5EF4-FFF2-40B4-BE49-F238E27FC236}">
                <a16:creationId xmlns:a16="http://schemas.microsoft.com/office/drawing/2014/main" id="{31000670-97A5-4EBE-BA93-FD5FEC95CDA6}"/>
              </a:ext>
            </a:extLst>
          </p:cNvPr>
          <p:cNvSpPr>
            <a:spLocks noGrp="1"/>
          </p:cNvSpPr>
          <p:nvPr>
            <p:ph type="body" sz="quarter" idx="13" hasCustomPrompt="1"/>
          </p:nvPr>
        </p:nvSpPr>
        <p:spPr>
          <a:xfrm>
            <a:off x="6245570" y="564975"/>
            <a:ext cx="5760000" cy="313945"/>
          </a:xfrm>
          <a:prstGeom prst="rect">
            <a:avLst/>
          </a:prstGeom>
        </p:spPr>
        <p:txBody>
          <a:bodyPr anchor="t" anchorCtr="0"/>
          <a:lstStyle>
            <a:lvl1pPr marL="0" indent="0" algn="l">
              <a:lnSpc>
                <a:spcPct val="100000"/>
              </a:lnSpc>
              <a:spcBef>
                <a:spcPts val="0"/>
              </a:spcBef>
              <a:buFont typeface="+mj-lt"/>
              <a:buNone/>
              <a:defRPr sz="1600" b="1" u="none">
                <a:solidFill>
                  <a:srgbClr val="FF7800"/>
                </a:solidFill>
                <a:latin typeface="+mn-lt"/>
                <a:cs typeface="Calibri" panose="020F0502020204030204" pitchFamily="34" charset="0"/>
              </a:defRPr>
            </a:lvl1p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600" b="1" u="none" kern="1200" dirty="0">
                <a:solidFill>
                  <a:srgbClr val="007842"/>
                </a:solidFill>
                <a:latin typeface="+mn-lt"/>
                <a:ea typeface="맑은 고딕" pitchFamily="34"/>
                <a:cs typeface="Calibri" panose="020F0502020204030204" pitchFamily="34" charset="0"/>
              </a:rPr>
              <a:t>Pour le </a:t>
            </a:r>
            <a:r>
              <a:rPr lang="en-US" sz="1600" b="1" u="none" kern="1200" dirty="0" err="1">
                <a:solidFill>
                  <a:srgbClr val="007842"/>
                </a:solidFill>
                <a:latin typeface="+mn-lt"/>
                <a:ea typeface="맑은 고딕" pitchFamily="34"/>
                <a:cs typeface="Calibri" panose="020F0502020204030204" pitchFamily="34" charset="0"/>
              </a:rPr>
              <a:t>formateur</a:t>
            </a:r>
            <a:r>
              <a:rPr lang="en-US" sz="1600" b="1" u="none" kern="1200" dirty="0">
                <a:solidFill>
                  <a:srgbClr val="007842"/>
                </a:solidFill>
                <a:latin typeface="+mn-lt"/>
                <a:ea typeface="맑은 고딕" pitchFamily="34"/>
                <a:cs typeface="Calibri" panose="020F0502020204030204" pitchFamily="34" charset="0"/>
              </a:rPr>
              <a:t> :</a:t>
            </a:r>
          </a:p>
        </p:txBody>
      </p:sp>
      <p:sp>
        <p:nvSpPr>
          <p:cNvPr id="29" name="Espace réservé du texte 8">
            <a:extLst>
              <a:ext uri="{FF2B5EF4-FFF2-40B4-BE49-F238E27FC236}">
                <a16:creationId xmlns:a16="http://schemas.microsoft.com/office/drawing/2014/main" id="{7E6B55FB-E98E-4D81-B985-6F94DB5E9A83}"/>
              </a:ext>
            </a:extLst>
          </p:cNvPr>
          <p:cNvSpPr>
            <a:spLocks noGrp="1"/>
          </p:cNvSpPr>
          <p:nvPr>
            <p:ph type="body" sz="quarter" idx="18" hasCustomPrompt="1"/>
          </p:nvPr>
        </p:nvSpPr>
        <p:spPr>
          <a:xfrm>
            <a:off x="6245570" y="2075762"/>
            <a:ext cx="5760000" cy="313945"/>
          </a:xfrm>
          <a:prstGeom prst="rect">
            <a:avLst/>
          </a:prstGeom>
        </p:spPr>
        <p:txBody>
          <a:bodyPr anchor="t" anchorCtr="0"/>
          <a:lstStyle>
            <a:lvl1pPr marL="0" indent="0" algn="l">
              <a:lnSpc>
                <a:spcPct val="100000"/>
              </a:lnSpc>
              <a:spcBef>
                <a:spcPts val="0"/>
              </a:spcBef>
              <a:buFont typeface="+mj-lt"/>
              <a:buNone/>
              <a:defRPr sz="1600" b="1" u="none">
                <a:solidFill>
                  <a:srgbClr val="FF7800"/>
                </a:solidFill>
                <a:latin typeface="+mn-lt"/>
                <a:cs typeface="Calibri" panose="020F0502020204030204" pitchFamily="34" charset="0"/>
              </a:defRPr>
            </a:lvl1pPr>
          </a:lstStyle>
          <a:p>
            <a:pPr marL="342900" lvl="0" indent="-342900" algn="l" defTabSz="914400">
              <a:buClr>
                <a:srgbClr val="007842"/>
              </a:buClr>
              <a:buFont typeface="+mj-lt"/>
              <a:buAutoNum type="arabicPeriod" startAt="2"/>
              <a:defRPr sz="1800" b="0" i="0" u="none" strike="noStrike" kern="0" cap="none" spc="0" baseline="0">
                <a:solidFill>
                  <a:srgbClr val="000000"/>
                </a:solidFill>
                <a:uFillTx/>
              </a:defRPr>
            </a:pPr>
            <a:r>
              <a:rPr lang="en-US" sz="1600" b="1" u="none" kern="1200" dirty="0">
                <a:solidFill>
                  <a:srgbClr val="007842"/>
                </a:solidFill>
                <a:latin typeface="+mn-lt"/>
                <a:ea typeface="맑은 고딕" pitchFamily="34"/>
                <a:cs typeface="Calibri" panose="020F0502020204030204" pitchFamily="34" charset="0"/>
              </a:rPr>
              <a:t>Pour </a:t>
            </a:r>
            <a:r>
              <a:rPr lang="en-US" sz="1600" b="1" u="none" kern="1200" dirty="0" err="1">
                <a:solidFill>
                  <a:srgbClr val="007842"/>
                </a:solidFill>
                <a:latin typeface="+mn-lt"/>
                <a:ea typeface="맑은 고딕" pitchFamily="34"/>
                <a:cs typeface="Calibri" panose="020F0502020204030204" pitchFamily="34" charset="0"/>
              </a:rPr>
              <a:t>l’apprenant</a:t>
            </a:r>
            <a:r>
              <a:rPr lang="en-US" sz="1600" b="1" u="none" kern="1200" dirty="0">
                <a:solidFill>
                  <a:srgbClr val="007842"/>
                </a:solidFill>
                <a:latin typeface="+mn-lt"/>
                <a:ea typeface="맑은 고딕" pitchFamily="34"/>
                <a:cs typeface="Calibri" panose="020F0502020204030204" pitchFamily="34" charset="0"/>
              </a:rPr>
              <a:t> :</a:t>
            </a:r>
          </a:p>
        </p:txBody>
      </p:sp>
      <p:sp>
        <p:nvSpPr>
          <p:cNvPr id="30" name="Espace réservé du texte 8">
            <a:extLst>
              <a:ext uri="{FF2B5EF4-FFF2-40B4-BE49-F238E27FC236}">
                <a16:creationId xmlns:a16="http://schemas.microsoft.com/office/drawing/2014/main" id="{2432648C-870F-4006-A675-74E687B156A2}"/>
              </a:ext>
            </a:extLst>
          </p:cNvPr>
          <p:cNvSpPr>
            <a:spLocks noGrp="1"/>
          </p:cNvSpPr>
          <p:nvPr>
            <p:ph type="body" sz="quarter" idx="19" hasCustomPrompt="1"/>
          </p:nvPr>
        </p:nvSpPr>
        <p:spPr>
          <a:xfrm>
            <a:off x="6245570" y="3751648"/>
            <a:ext cx="5760000" cy="313945"/>
          </a:xfrm>
          <a:prstGeom prst="rect">
            <a:avLst/>
          </a:prstGeom>
        </p:spPr>
        <p:txBody>
          <a:bodyPr anchor="t" anchorCtr="0"/>
          <a:lstStyle>
            <a:lvl1pPr marL="0" indent="0" algn="l">
              <a:lnSpc>
                <a:spcPct val="100000"/>
              </a:lnSpc>
              <a:spcBef>
                <a:spcPts val="0"/>
              </a:spcBef>
              <a:buFont typeface="+mj-lt"/>
              <a:buNone/>
              <a:defRPr sz="1600" b="1" u="none">
                <a:solidFill>
                  <a:srgbClr val="FF7800"/>
                </a:solidFill>
                <a:latin typeface="+mn-lt"/>
                <a:cs typeface="Calibri" panose="020F0502020204030204" pitchFamily="34" charset="0"/>
              </a:defRPr>
            </a:lvl1pPr>
          </a:lstStyle>
          <a:p>
            <a:pPr marL="342900" lvl="0" indent="-342900" algn="l" defTabSz="914400">
              <a:buClr>
                <a:srgbClr val="007842"/>
              </a:buClr>
              <a:buFont typeface="+mj-lt"/>
              <a:buAutoNum type="arabicPeriod" startAt="3"/>
              <a:defRPr sz="1800" b="0" i="0" u="none" strike="noStrike" kern="0" cap="none" spc="0" baseline="0">
                <a:solidFill>
                  <a:srgbClr val="000000"/>
                </a:solidFill>
                <a:uFillTx/>
              </a:defRPr>
            </a:pPr>
            <a:r>
              <a:rPr lang="en-US" sz="1600" b="1" u="none" kern="1200" dirty="0">
                <a:solidFill>
                  <a:srgbClr val="007842"/>
                </a:solidFill>
                <a:latin typeface="+mn-lt"/>
                <a:ea typeface="맑은 고딕" pitchFamily="34"/>
                <a:cs typeface="Calibri" panose="020F0502020204030204" pitchFamily="34" charset="0"/>
              </a:rPr>
              <a:t>Conditions de </a:t>
            </a:r>
            <a:r>
              <a:rPr lang="en-US" sz="1600" b="1" u="none" kern="1200" dirty="0" err="1">
                <a:solidFill>
                  <a:srgbClr val="007842"/>
                </a:solidFill>
                <a:latin typeface="+mn-lt"/>
                <a:ea typeface="맑은 고딕" pitchFamily="34"/>
                <a:cs typeface="Calibri" panose="020F0502020204030204" pitchFamily="34" charset="0"/>
              </a:rPr>
              <a:t>réalisation</a:t>
            </a:r>
            <a:r>
              <a:rPr lang="en-US" sz="1600" b="1" u="none" kern="1200" dirty="0">
                <a:solidFill>
                  <a:srgbClr val="007842"/>
                </a:solidFill>
                <a:latin typeface="+mn-lt"/>
                <a:ea typeface="맑은 고딕" pitchFamily="34"/>
                <a:cs typeface="Calibri" panose="020F0502020204030204" pitchFamily="34" charset="0"/>
              </a:rPr>
              <a:t> :</a:t>
            </a:r>
          </a:p>
        </p:txBody>
      </p:sp>
      <p:sp>
        <p:nvSpPr>
          <p:cNvPr id="31" name="Espace réservé du texte 8">
            <a:extLst>
              <a:ext uri="{FF2B5EF4-FFF2-40B4-BE49-F238E27FC236}">
                <a16:creationId xmlns:a16="http://schemas.microsoft.com/office/drawing/2014/main" id="{C46B67D7-2D20-476F-8696-1BF9DB29EE49}"/>
              </a:ext>
            </a:extLst>
          </p:cNvPr>
          <p:cNvSpPr>
            <a:spLocks noGrp="1"/>
          </p:cNvSpPr>
          <p:nvPr>
            <p:ph type="body" sz="quarter" idx="20" hasCustomPrompt="1"/>
          </p:nvPr>
        </p:nvSpPr>
        <p:spPr>
          <a:xfrm>
            <a:off x="6245570" y="5374471"/>
            <a:ext cx="5760000" cy="313945"/>
          </a:xfrm>
          <a:prstGeom prst="rect">
            <a:avLst/>
          </a:prstGeom>
        </p:spPr>
        <p:txBody>
          <a:bodyPr anchor="t" anchorCtr="0"/>
          <a:lstStyle>
            <a:lvl1pPr marL="0" indent="0" algn="l">
              <a:lnSpc>
                <a:spcPct val="100000"/>
              </a:lnSpc>
              <a:spcBef>
                <a:spcPts val="0"/>
              </a:spcBef>
              <a:buFont typeface="+mj-lt"/>
              <a:buNone/>
              <a:defRPr sz="1600" b="1" u="none">
                <a:solidFill>
                  <a:srgbClr val="FF7800"/>
                </a:solidFill>
                <a:latin typeface="+mn-lt"/>
                <a:cs typeface="Calibri" panose="020F0502020204030204" pitchFamily="34" charset="0"/>
              </a:defRPr>
            </a:lvl1pPr>
          </a:lstStyle>
          <a:p>
            <a:pPr marL="342900" lvl="0" indent="-342900" algn="l" defTabSz="914400">
              <a:buClr>
                <a:srgbClr val="007842"/>
              </a:buClr>
              <a:buFont typeface="+mj-lt"/>
              <a:buAutoNum type="arabicPeriod" startAt="4"/>
              <a:defRPr sz="1800" b="0" i="0" u="none" strike="noStrike" kern="0" cap="none" spc="0" baseline="0">
                <a:solidFill>
                  <a:srgbClr val="000000"/>
                </a:solidFill>
                <a:uFillTx/>
              </a:defRPr>
            </a:pPr>
            <a:r>
              <a:rPr lang="en-US" sz="1600" b="1" u="none" kern="1200" dirty="0" err="1">
                <a:solidFill>
                  <a:srgbClr val="007842"/>
                </a:solidFill>
                <a:latin typeface="+mn-lt"/>
                <a:ea typeface="맑은 고딕" pitchFamily="34"/>
                <a:cs typeface="Calibri" panose="020F0502020204030204" pitchFamily="34" charset="0"/>
              </a:rPr>
              <a:t>Critères</a:t>
            </a:r>
            <a:r>
              <a:rPr lang="en-US" sz="1600" b="1" u="none" kern="1200" dirty="0">
                <a:solidFill>
                  <a:srgbClr val="007842"/>
                </a:solidFill>
                <a:latin typeface="+mn-lt"/>
                <a:ea typeface="맑은 고딕" pitchFamily="34"/>
                <a:cs typeface="Calibri" panose="020F0502020204030204" pitchFamily="34" charset="0"/>
              </a:rPr>
              <a:t> de </a:t>
            </a:r>
            <a:r>
              <a:rPr lang="en-US" sz="1600" b="1" u="none" kern="1200" dirty="0" err="1">
                <a:solidFill>
                  <a:srgbClr val="007842"/>
                </a:solidFill>
                <a:latin typeface="+mn-lt"/>
                <a:ea typeface="맑은 고딕" pitchFamily="34"/>
                <a:cs typeface="Calibri" panose="020F0502020204030204" pitchFamily="34" charset="0"/>
              </a:rPr>
              <a:t>réussite</a:t>
            </a:r>
            <a:r>
              <a:rPr lang="en-US" sz="1600" b="1" u="none" kern="1200" dirty="0">
                <a:solidFill>
                  <a:srgbClr val="007842"/>
                </a:solidFill>
                <a:latin typeface="+mn-lt"/>
                <a:ea typeface="맑은 고딕" pitchFamily="34"/>
                <a:cs typeface="Calibri" panose="020F0502020204030204" pitchFamily="34" charset="0"/>
              </a:rPr>
              <a:t> :</a:t>
            </a:r>
          </a:p>
        </p:txBody>
      </p:sp>
    </p:spTree>
    <p:extLst>
      <p:ext uri="{BB962C8B-B14F-4D97-AF65-F5344CB8AC3E}">
        <p14:creationId xmlns:p14="http://schemas.microsoft.com/office/powerpoint/2010/main" val="28605559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LIDE CONTENU  PARTIE 2">
    <p:spTree>
      <p:nvGrpSpPr>
        <p:cNvPr id="1" name=""/>
        <p:cNvGrpSpPr/>
        <p:nvPr/>
      </p:nvGrpSpPr>
      <p:grpSpPr>
        <a:xfrm>
          <a:off x="0" y="0"/>
          <a:ext cx="0" cy="0"/>
          <a:chOff x="0" y="0"/>
          <a:chExt cx="0" cy="0"/>
        </a:xfrm>
      </p:grpSpPr>
      <p:pic>
        <p:nvPicPr>
          <p:cNvPr id="22" name="Image 21">
            <a:extLst>
              <a:ext uri="{FF2B5EF4-FFF2-40B4-BE49-F238E27FC236}">
                <a16:creationId xmlns:a16="http://schemas.microsoft.com/office/drawing/2014/main" id="{842A5F73-7488-48B2-9A28-EC3BF9348504}"/>
              </a:ext>
            </a:extLst>
          </p:cNvPr>
          <p:cNvPicPr>
            <a:picLocks noChangeAspect="1"/>
          </p:cNvPicPr>
          <p:nvPr/>
        </p:nvPicPr>
        <p:blipFill>
          <a:blip r:embed="rId2"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3" name="ZoneTexte 15">
            <a:extLst>
              <a:ext uri="{FF2B5EF4-FFF2-40B4-BE49-F238E27FC236}">
                <a16:creationId xmlns:a16="http://schemas.microsoft.com/office/drawing/2014/main" id="{28E7FB8B-4F89-4D9E-92B9-60D0DF51A1AC}"/>
              </a:ext>
            </a:extLst>
          </p:cNvPr>
          <p:cNvSpPr txBox="1"/>
          <p:nvPr/>
        </p:nvSpPr>
        <p:spPr>
          <a:xfrm>
            <a:off x="11789199" y="6610393"/>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4" name="ZoneTexte 17">
            <a:extLst>
              <a:ext uri="{FF2B5EF4-FFF2-40B4-BE49-F238E27FC236}">
                <a16:creationId xmlns:a16="http://schemas.microsoft.com/office/drawing/2014/main" id="{71286F82-2752-4AEF-BD8E-6EC8D8C6FD95}"/>
              </a:ext>
            </a:extLst>
          </p:cNvPr>
          <p:cNvSpPr txBox="1"/>
          <p:nvPr/>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5" name="Rectangle : coins arrondis 2">
            <a:extLst>
              <a:ext uri="{FF2B5EF4-FFF2-40B4-BE49-F238E27FC236}">
                <a16:creationId xmlns:a16="http://schemas.microsoft.com/office/drawing/2014/main" id="{10EF06D2-D597-4506-BA4C-C8D45702354F}"/>
              </a:ext>
            </a:extLst>
          </p:cNvPr>
          <p:cNvSpPr/>
          <p:nvPr/>
        </p:nvSpPr>
        <p:spPr>
          <a:xfrm>
            <a:off x="536787" y="1461023"/>
            <a:ext cx="11118424" cy="5146334"/>
          </a:xfrm>
          <a:prstGeom prst="rect">
            <a:avLst/>
          </a:prstGeom>
          <a:solidFill>
            <a:srgbClr val="FFFFFF"/>
          </a:solidFill>
          <a:ln cap="flat">
            <a:solidFill>
              <a:srgbClr val="F9CCAD"/>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mn-lt"/>
            </a:endParaRPr>
          </a:p>
        </p:txBody>
      </p:sp>
      <p:sp>
        <p:nvSpPr>
          <p:cNvPr id="28" name="Larme 27">
            <a:extLst>
              <a:ext uri="{FF2B5EF4-FFF2-40B4-BE49-F238E27FC236}">
                <a16:creationId xmlns:a16="http://schemas.microsoft.com/office/drawing/2014/main" id="{46ED03F3-E69B-4772-BE43-AAFDF26960DF}"/>
              </a:ext>
            </a:extLst>
          </p:cNvPr>
          <p:cNvSpPr/>
          <p:nvPr/>
        </p:nvSpPr>
        <p:spPr>
          <a:xfrm rot="5400000">
            <a:off x="0" y="5868983"/>
            <a:ext cx="536787" cy="536787"/>
          </a:xfrm>
          <a:prstGeom prst="teardrop">
            <a:avLst/>
          </a:prstGeom>
          <a:solidFill>
            <a:srgbClr val="FF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9" name="Titre 1">
            <a:extLst>
              <a:ext uri="{FF2B5EF4-FFF2-40B4-BE49-F238E27FC236}">
                <a16:creationId xmlns:a16="http://schemas.microsoft.com/office/drawing/2014/main" id="{5C079538-489D-41EA-AAA1-D199B5349FA0}"/>
              </a:ext>
            </a:extLst>
          </p:cNvPr>
          <p:cNvSpPr txBox="1">
            <a:spLocks/>
          </p:cNvSpPr>
          <p:nvPr/>
        </p:nvSpPr>
        <p:spPr>
          <a:xfrm rot="16200000">
            <a:off x="-271608" y="5331769"/>
            <a:ext cx="1080003" cy="536786"/>
          </a:xfrm>
          <a:prstGeom prst="rect">
            <a:avLst/>
          </a:prstGeom>
          <a:solidFill>
            <a:srgbClr val="FF7800"/>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2</a:t>
            </a:r>
          </a:p>
        </p:txBody>
      </p:sp>
      <p:pic>
        <p:nvPicPr>
          <p:cNvPr id="34" name="Picture 6">
            <a:extLst>
              <a:ext uri="{FF2B5EF4-FFF2-40B4-BE49-F238E27FC236}">
                <a16:creationId xmlns:a16="http://schemas.microsoft.com/office/drawing/2014/main" id="{DC87914E-B379-4BE2-AE73-8AF2AF4A455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5" name="Image 34">
            <a:extLst>
              <a:ext uri="{FF2B5EF4-FFF2-40B4-BE49-F238E27FC236}">
                <a16:creationId xmlns:a16="http://schemas.microsoft.com/office/drawing/2014/main" id="{1CBE13B4-B1F2-4F79-ABF2-F28835B26E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39" name="Espace réservé du contenu 17">
            <a:extLst>
              <a:ext uri="{FF2B5EF4-FFF2-40B4-BE49-F238E27FC236}">
                <a16:creationId xmlns:a16="http://schemas.microsoft.com/office/drawing/2014/main" id="{78AD1031-8ADA-4B66-AAD3-853DD72671E4}"/>
              </a:ext>
            </a:extLst>
          </p:cNvPr>
          <p:cNvSpPr>
            <a:spLocks noGrp="1"/>
          </p:cNvSpPr>
          <p:nvPr>
            <p:ph sz="quarter" idx="13"/>
          </p:nvPr>
        </p:nvSpPr>
        <p:spPr>
          <a:xfrm>
            <a:off x="720000" y="1616658"/>
            <a:ext cx="10746576" cy="319714"/>
          </a:xfrm>
          <a:prstGeom prst="rect">
            <a:avLst/>
          </a:prstGeom>
        </p:spPr>
        <p:txBody>
          <a:bodyPr/>
          <a:lstStyle>
            <a:lvl1pPr marL="0" indent="0">
              <a:lnSpc>
                <a:spcPts val="1600"/>
              </a:lnSpc>
              <a:spcBef>
                <a:spcPts val="600"/>
              </a:spcBef>
              <a:buNone/>
              <a:defRPr sz="1600" b="1">
                <a:solidFill>
                  <a:srgbClr val="FF7800"/>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a:t>Cliquez pour modifier les styles du texte du masque</a:t>
            </a:r>
          </a:p>
        </p:txBody>
      </p:sp>
      <p:sp>
        <p:nvSpPr>
          <p:cNvPr id="16" name="Titre 1">
            <a:extLst>
              <a:ext uri="{FF2B5EF4-FFF2-40B4-BE49-F238E27FC236}">
                <a16:creationId xmlns:a16="http://schemas.microsoft.com/office/drawing/2014/main" id="{5CAEA01B-5730-49AF-B481-A6C6B7AF0236}"/>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FF7800"/>
                </a:solidFill>
                <a:latin typeface="+mn-lt"/>
                <a:cs typeface="Calibri" panose="020F0502020204030204" pitchFamily="34" charset="0"/>
              </a:defRPr>
            </a:lvl1pPr>
          </a:lstStyle>
          <a:p>
            <a:r>
              <a:rPr lang="fr-FR" dirty="0"/>
              <a:t>Modifiez le style du titre</a:t>
            </a:r>
          </a:p>
        </p:txBody>
      </p:sp>
      <p:sp>
        <p:nvSpPr>
          <p:cNvPr id="17" name="Espace réservé du texte 14">
            <a:extLst>
              <a:ext uri="{FF2B5EF4-FFF2-40B4-BE49-F238E27FC236}">
                <a16:creationId xmlns:a16="http://schemas.microsoft.com/office/drawing/2014/main" id="{7E616C85-2662-4EE6-AE05-B1B05A42C09D}"/>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FF7800"/>
                </a:solidFill>
                <a:latin typeface="+mn-lt"/>
                <a:cs typeface="Calibri" panose="020F0502020204030204" pitchFamily="34" charset="0"/>
              </a:defRPr>
            </a:lvl1pPr>
          </a:lstStyle>
          <a:p>
            <a:pPr lvl="0"/>
            <a:r>
              <a:rPr lang="fr-FR" dirty="0"/>
              <a:t>Modifiez le style du titre</a:t>
            </a:r>
          </a:p>
        </p:txBody>
      </p:sp>
      <p:sp>
        <p:nvSpPr>
          <p:cNvPr id="41" name="Espace réservé du contenu 17">
            <a:extLst>
              <a:ext uri="{FF2B5EF4-FFF2-40B4-BE49-F238E27FC236}">
                <a16:creationId xmlns:a16="http://schemas.microsoft.com/office/drawing/2014/main" id="{AF696FEE-43DC-4212-8C09-D8AA74AE2344}"/>
              </a:ext>
            </a:extLst>
          </p:cNvPr>
          <p:cNvSpPr>
            <a:spLocks noGrp="1"/>
          </p:cNvSpPr>
          <p:nvPr>
            <p:ph sz="quarter" idx="12"/>
          </p:nvPr>
        </p:nvSpPr>
        <p:spPr>
          <a:xfrm>
            <a:off x="720000" y="1943056"/>
            <a:ext cx="10746576"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Tree>
    <p:extLst>
      <p:ext uri="{BB962C8B-B14F-4D97-AF65-F5344CB8AC3E}">
        <p14:creationId xmlns:p14="http://schemas.microsoft.com/office/powerpoint/2010/main" val="349771513"/>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SLIDE CONTENU  PARTIE 2">
    <p:spTree>
      <p:nvGrpSpPr>
        <p:cNvPr id="1" name=""/>
        <p:cNvGrpSpPr/>
        <p:nvPr/>
      </p:nvGrpSpPr>
      <p:grpSpPr>
        <a:xfrm>
          <a:off x="0" y="0"/>
          <a:ext cx="0" cy="0"/>
          <a:chOff x="0" y="0"/>
          <a:chExt cx="0" cy="0"/>
        </a:xfrm>
      </p:grpSpPr>
      <p:pic>
        <p:nvPicPr>
          <p:cNvPr id="22" name="Image 21">
            <a:extLst>
              <a:ext uri="{FF2B5EF4-FFF2-40B4-BE49-F238E27FC236}">
                <a16:creationId xmlns:a16="http://schemas.microsoft.com/office/drawing/2014/main" id="{842A5F73-7488-48B2-9A28-EC3BF9348504}"/>
              </a:ext>
            </a:extLst>
          </p:cNvPr>
          <p:cNvPicPr>
            <a:picLocks noChangeAspect="1"/>
          </p:cNvPicPr>
          <p:nvPr userDrawn="1"/>
        </p:nvPicPr>
        <p:blipFill>
          <a:blip r:embed="rId2"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3" name="ZoneTexte 15">
            <a:extLst>
              <a:ext uri="{FF2B5EF4-FFF2-40B4-BE49-F238E27FC236}">
                <a16:creationId xmlns:a16="http://schemas.microsoft.com/office/drawing/2014/main" id="{28E7FB8B-4F89-4D9E-92B9-60D0DF51A1AC}"/>
              </a:ext>
            </a:extLst>
          </p:cNvPr>
          <p:cNvSpPr txBox="1"/>
          <p:nvPr/>
        </p:nvSpPr>
        <p:spPr>
          <a:xfrm>
            <a:off x="11789199" y="6610393"/>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4" name="ZoneTexte 17">
            <a:extLst>
              <a:ext uri="{FF2B5EF4-FFF2-40B4-BE49-F238E27FC236}">
                <a16:creationId xmlns:a16="http://schemas.microsoft.com/office/drawing/2014/main" id="{71286F82-2752-4AEF-BD8E-6EC8D8C6FD95}"/>
              </a:ext>
            </a:extLst>
          </p:cNvPr>
          <p:cNvSpPr txBox="1"/>
          <p:nvPr/>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5" name="Rectangle : coins arrondis 2">
            <a:extLst>
              <a:ext uri="{FF2B5EF4-FFF2-40B4-BE49-F238E27FC236}">
                <a16:creationId xmlns:a16="http://schemas.microsoft.com/office/drawing/2014/main" id="{10EF06D2-D597-4506-BA4C-C8D45702354F}"/>
              </a:ext>
            </a:extLst>
          </p:cNvPr>
          <p:cNvSpPr/>
          <p:nvPr/>
        </p:nvSpPr>
        <p:spPr>
          <a:xfrm>
            <a:off x="536787" y="1461023"/>
            <a:ext cx="11118424" cy="5146334"/>
          </a:xfrm>
          <a:prstGeom prst="rect">
            <a:avLst/>
          </a:prstGeom>
          <a:solidFill>
            <a:srgbClr val="FFFFFF"/>
          </a:solidFill>
          <a:ln cap="flat">
            <a:solidFill>
              <a:srgbClr val="F9CCAD"/>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mn-lt"/>
            </a:endParaRPr>
          </a:p>
        </p:txBody>
      </p:sp>
      <p:sp>
        <p:nvSpPr>
          <p:cNvPr id="28" name="Larme 27">
            <a:extLst>
              <a:ext uri="{FF2B5EF4-FFF2-40B4-BE49-F238E27FC236}">
                <a16:creationId xmlns:a16="http://schemas.microsoft.com/office/drawing/2014/main" id="{46ED03F3-E69B-4772-BE43-AAFDF26960DF}"/>
              </a:ext>
            </a:extLst>
          </p:cNvPr>
          <p:cNvSpPr/>
          <p:nvPr/>
        </p:nvSpPr>
        <p:spPr>
          <a:xfrm rot="5400000">
            <a:off x="0" y="5868983"/>
            <a:ext cx="536787" cy="536787"/>
          </a:xfrm>
          <a:prstGeom prst="teardrop">
            <a:avLst/>
          </a:prstGeom>
          <a:solidFill>
            <a:srgbClr val="FF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9" name="Titre 1">
            <a:extLst>
              <a:ext uri="{FF2B5EF4-FFF2-40B4-BE49-F238E27FC236}">
                <a16:creationId xmlns:a16="http://schemas.microsoft.com/office/drawing/2014/main" id="{5C079538-489D-41EA-AAA1-D199B5349FA0}"/>
              </a:ext>
            </a:extLst>
          </p:cNvPr>
          <p:cNvSpPr txBox="1">
            <a:spLocks/>
          </p:cNvSpPr>
          <p:nvPr/>
        </p:nvSpPr>
        <p:spPr>
          <a:xfrm rot="16200000">
            <a:off x="-271608" y="5331769"/>
            <a:ext cx="1080003" cy="536786"/>
          </a:xfrm>
          <a:prstGeom prst="rect">
            <a:avLst/>
          </a:prstGeom>
          <a:solidFill>
            <a:srgbClr val="FF7800"/>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2</a:t>
            </a:r>
          </a:p>
        </p:txBody>
      </p:sp>
      <p:pic>
        <p:nvPicPr>
          <p:cNvPr id="34" name="Picture 6">
            <a:extLst>
              <a:ext uri="{FF2B5EF4-FFF2-40B4-BE49-F238E27FC236}">
                <a16:creationId xmlns:a16="http://schemas.microsoft.com/office/drawing/2014/main" id="{DC87914E-B379-4BE2-AE73-8AF2AF4A455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5" name="Image 34">
            <a:extLst>
              <a:ext uri="{FF2B5EF4-FFF2-40B4-BE49-F238E27FC236}">
                <a16:creationId xmlns:a16="http://schemas.microsoft.com/office/drawing/2014/main" id="{1CBE13B4-B1F2-4F79-ABF2-F28835B26E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5CAEA01B-5730-49AF-B481-A6C6B7AF0236}"/>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FF7800"/>
                </a:solidFill>
                <a:latin typeface="+mn-lt"/>
                <a:cs typeface="Calibri" panose="020F0502020204030204" pitchFamily="34" charset="0"/>
              </a:defRPr>
            </a:lvl1pPr>
          </a:lstStyle>
          <a:p>
            <a:r>
              <a:rPr lang="fr-FR" dirty="0"/>
              <a:t>Modifiez le style du titre</a:t>
            </a:r>
          </a:p>
        </p:txBody>
      </p:sp>
      <p:sp>
        <p:nvSpPr>
          <p:cNvPr id="17" name="Espace réservé du texte 14">
            <a:extLst>
              <a:ext uri="{FF2B5EF4-FFF2-40B4-BE49-F238E27FC236}">
                <a16:creationId xmlns:a16="http://schemas.microsoft.com/office/drawing/2014/main" id="{7E616C85-2662-4EE6-AE05-B1B05A42C09D}"/>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FF7800"/>
                </a:solidFill>
                <a:latin typeface="+mn-lt"/>
                <a:cs typeface="Calibri" panose="020F0502020204030204" pitchFamily="34" charset="0"/>
              </a:defRPr>
            </a:lvl1pPr>
          </a:lstStyle>
          <a:p>
            <a:pPr lvl="0"/>
            <a:r>
              <a:rPr lang="fr-FR" dirty="0"/>
              <a:t>Modifiez le style du titre</a:t>
            </a:r>
          </a:p>
        </p:txBody>
      </p:sp>
      <p:sp>
        <p:nvSpPr>
          <p:cNvPr id="20" name="Espace réservé du contenu 17">
            <a:extLst>
              <a:ext uri="{FF2B5EF4-FFF2-40B4-BE49-F238E27FC236}">
                <a16:creationId xmlns:a16="http://schemas.microsoft.com/office/drawing/2014/main" id="{BED646B9-8338-48D1-BF55-13431CEC86F1}"/>
              </a:ext>
            </a:extLst>
          </p:cNvPr>
          <p:cNvSpPr>
            <a:spLocks noGrp="1"/>
          </p:cNvSpPr>
          <p:nvPr>
            <p:ph sz="quarter" idx="12"/>
          </p:nvPr>
        </p:nvSpPr>
        <p:spPr>
          <a:xfrm>
            <a:off x="720000" y="1943056"/>
            <a:ext cx="10746576" cy="198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21" name="Espace réservé du contenu 17">
            <a:extLst>
              <a:ext uri="{FF2B5EF4-FFF2-40B4-BE49-F238E27FC236}">
                <a16:creationId xmlns:a16="http://schemas.microsoft.com/office/drawing/2014/main" id="{F90D8B21-7FE8-43FF-8927-84F3544E5A65}"/>
              </a:ext>
            </a:extLst>
          </p:cNvPr>
          <p:cNvSpPr>
            <a:spLocks noGrp="1"/>
          </p:cNvSpPr>
          <p:nvPr>
            <p:ph sz="quarter" idx="13"/>
          </p:nvPr>
        </p:nvSpPr>
        <p:spPr>
          <a:xfrm>
            <a:off x="720000" y="1616658"/>
            <a:ext cx="10746576" cy="319714"/>
          </a:xfrm>
          <a:prstGeom prst="rect">
            <a:avLst/>
          </a:prstGeom>
        </p:spPr>
        <p:txBody>
          <a:bodyPr/>
          <a:lstStyle>
            <a:lvl1pPr marL="0" indent="0">
              <a:lnSpc>
                <a:spcPts val="1600"/>
              </a:lnSpc>
              <a:spcBef>
                <a:spcPts val="600"/>
              </a:spcBef>
              <a:buNone/>
              <a:defRPr sz="1600" b="1">
                <a:solidFill>
                  <a:srgbClr val="FF7800"/>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26" name="Espace réservé du contenu 17">
            <a:extLst>
              <a:ext uri="{FF2B5EF4-FFF2-40B4-BE49-F238E27FC236}">
                <a16:creationId xmlns:a16="http://schemas.microsoft.com/office/drawing/2014/main" id="{DA1560E5-393C-444A-B869-EABF205A500B}"/>
              </a:ext>
            </a:extLst>
          </p:cNvPr>
          <p:cNvSpPr>
            <a:spLocks noGrp="1"/>
          </p:cNvSpPr>
          <p:nvPr>
            <p:ph sz="quarter" idx="14"/>
          </p:nvPr>
        </p:nvSpPr>
        <p:spPr>
          <a:xfrm>
            <a:off x="720000" y="4440838"/>
            <a:ext cx="10746576" cy="198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27" name="Espace réservé du contenu 17">
            <a:extLst>
              <a:ext uri="{FF2B5EF4-FFF2-40B4-BE49-F238E27FC236}">
                <a16:creationId xmlns:a16="http://schemas.microsoft.com/office/drawing/2014/main" id="{04D77DDE-74D4-4367-BC63-DE4E7D60B1D7}"/>
              </a:ext>
            </a:extLst>
          </p:cNvPr>
          <p:cNvSpPr>
            <a:spLocks noGrp="1"/>
          </p:cNvSpPr>
          <p:nvPr>
            <p:ph sz="quarter" idx="15"/>
          </p:nvPr>
        </p:nvSpPr>
        <p:spPr>
          <a:xfrm>
            <a:off x="720000" y="4114440"/>
            <a:ext cx="10746576" cy="319714"/>
          </a:xfrm>
          <a:prstGeom prst="rect">
            <a:avLst/>
          </a:prstGeom>
        </p:spPr>
        <p:txBody>
          <a:bodyPr/>
          <a:lstStyle>
            <a:lvl1pPr marL="0" indent="0">
              <a:lnSpc>
                <a:spcPts val="1600"/>
              </a:lnSpc>
              <a:spcBef>
                <a:spcPts val="600"/>
              </a:spcBef>
              <a:buNone/>
              <a:defRPr sz="1600" b="1">
                <a:solidFill>
                  <a:srgbClr val="FF7800"/>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Tree>
    <p:extLst>
      <p:ext uri="{BB962C8B-B14F-4D97-AF65-F5344CB8AC3E}">
        <p14:creationId xmlns:p14="http://schemas.microsoft.com/office/powerpoint/2010/main" val="3423473939"/>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SLIDE CONTENU  PARTIE 2">
    <p:spTree>
      <p:nvGrpSpPr>
        <p:cNvPr id="1" name=""/>
        <p:cNvGrpSpPr/>
        <p:nvPr/>
      </p:nvGrpSpPr>
      <p:grpSpPr>
        <a:xfrm>
          <a:off x="0" y="0"/>
          <a:ext cx="0" cy="0"/>
          <a:chOff x="0" y="0"/>
          <a:chExt cx="0" cy="0"/>
        </a:xfrm>
      </p:grpSpPr>
      <p:pic>
        <p:nvPicPr>
          <p:cNvPr id="22" name="Image 21">
            <a:extLst>
              <a:ext uri="{FF2B5EF4-FFF2-40B4-BE49-F238E27FC236}">
                <a16:creationId xmlns:a16="http://schemas.microsoft.com/office/drawing/2014/main" id="{842A5F73-7488-48B2-9A28-EC3BF9348504}"/>
              </a:ext>
            </a:extLst>
          </p:cNvPr>
          <p:cNvPicPr>
            <a:picLocks noChangeAspect="1"/>
          </p:cNvPicPr>
          <p:nvPr userDrawn="1"/>
        </p:nvPicPr>
        <p:blipFill>
          <a:blip r:embed="rId2"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3" name="ZoneTexte 15">
            <a:extLst>
              <a:ext uri="{FF2B5EF4-FFF2-40B4-BE49-F238E27FC236}">
                <a16:creationId xmlns:a16="http://schemas.microsoft.com/office/drawing/2014/main" id="{28E7FB8B-4F89-4D9E-92B9-60D0DF51A1AC}"/>
              </a:ext>
            </a:extLst>
          </p:cNvPr>
          <p:cNvSpPr txBox="1"/>
          <p:nvPr/>
        </p:nvSpPr>
        <p:spPr>
          <a:xfrm>
            <a:off x="11789199" y="6610393"/>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4" name="ZoneTexte 17">
            <a:extLst>
              <a:ext uri="{FF2B5EF4-FFF2-40B4-BE49-F238E27FC236}">
                <a16:creationId xmlns:a16="http://schemas.microsoft.com/office/drawing/2014/main" id="{71286F82-2752-4AEF-BD8E-6EC8D8C6FD95}"/>
              </a:ext>
            </a:extLst>
          </p:cNvPr>
          <p:cNvSpPr txBox="1"/>
          <p:nvPr/>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5" name="Rectangle : coins arrondis 2">
            <a:extLst>
              <a:ext uri="{FF2B5EF4-FFF2-40B4-BE49-F238E27FC236}">
                <a16:creationId xmlns:a16="http://schemas.microsoft.com/office/drawing/2014/main" id="{10EF06D2-D597-4506-BA4C-C8D45702354F}"/>
              </a:ext>
            </a:extLst>
          </p:cNvPr>
          <p:cNvSpPr/>
          <p:nvPr/>
        </p:nvSpPr>
        <p:spPr>
          <a:xfrm>
            <a:off x="536787" y="1461023"/>
            <a:ext cx="11118424" cy="5146334"/>
          </a:xfrm>
          <a:prstGeom prst="rect">
            <a:avLst/>
          </a:prstGeom>
          <a:solidFill>
            <a:srgbClr val="FFFFFF"/>
          </a:solidFill>
          <a:ln cap="flat">
            <a:solidFill>
              <a:srgbClr val="F9CCAD"/>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mn-lt"/>
            </a:endParaRPr>
          </a:p>
        </p:txBody>
      </p:sp>
      <p:sp>
        <p:nvSpPr>
          <p:cNvPr id="28" name="Larme 27">
            <a:extLst>
              <a:ext uri="{FF2B5EF4-FFF2-40B4-BE49-F238E27FC236}">
                <a16:creationId xmlns:a16="http://schemas.microsoft.com/office/drawing/2014/main" id="{46ED03F3-E69B-4772-BE43-AAFDF26960DF}"/>
              </a:ext>
            </a:extLst>
          </p:cNvPr>
          <p:cNvSpPr/>
          <p:nvPr/>
        </p:nvSpPr>
        <p:spPr>
          <a:xfrm rot="5400000">
            <a:off x="0" y="5868983"/>
            <a:ext cx="536787" cy="536787"/>
          </a:xfrm>
          <a:prstGeom prst="teardrop">
            <a:avLst/>
          </a:prstGeom>
          <a:solidFill>
            <a:srgbClr val="FF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9" name="Titre 1">
            <a:extLst>
              <a:ext uri="{FF2B5EF4-FFF2-40B4-BE49-F238E27FC236}">
                <a16:creationId xmlns:a16="http://schemas.microsoft.com/office/drawing/2014/main" id="{5C079538-489D-41EA-AAA1-D199B5349FA0}"/>
              </a:ext>
            </a:extLst>
          </p:cNvPr>
          <p:cNvSpPr txBox="1">
            <a:spLocks/>
          </p:cNvSpPr>
          <p:nvPr/>
        </p:nvSpPr>
        <p:spPr>
          <a:xfrm rot="16200000">
            <a:off x="-271608" y="5331769"/>
            <a:ext cx="1080003" cy="536786"/>
          </a:xfrm>
          <a:prstGeom prst="rect">
            <a:avLst/>
          </a:prstGeom>
          <a:solidFill>
            <a:srgbClr val="FF7800"/>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2</a:t>
            </a:r>
          </a:p>
        </p:txBody>
      </p:sp>
      <p:pic>
        <p:nvPicPr>
          <p:cNvPr id="34" name="Picture 6">
            <a:extLst>
              <a:ext uri="{FF2B5EF4-FFF2-40B4-BE49-F238E27FC236}">
                <a16:creationId xmlns:a16="http://schemas.microsoft.com/office/drawing/2014/main" id="{DC87914E-B379-4BE2-AE73-8AF2AF4A455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5" name="Image 34">
            <a:extLst>
              <a:ext uri="{FF2B5EF4-FFF2-40B4-BE49-F238E27FC236}">
                <a16:creationId xmlns:a16="http://schemas.microsoft.com/office/drawing/2014/main" id="{1CBE13B4-B1F2-4F79-ABF2-F28835B26E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5CAEA01B-5730-49AF-B481-A6C6B7AF0236}"/>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FF7800"/>
                </a:solidFill>
                <a:latin typeface="+mn-lt"/>
                <a:cs typeface="Calibri" panose="020F0502020204030204" pitchFamily="34" charset="0"/>
              </a:defRPr>
            </a:lvl1pPr>
          </a:lstStyle>
          <a:p>
            <a:r>
              <a:rPr lang="fr-FR" dirty="0"/>
              <a:t>Modifiez le style du titre</a:t>
            </a:r>
          </a:p>
        </p:txBody>
      </p:sp>
      <p:sp>
        <p:nvSpPr>
          <p:cNvPr id="17" name="Espace réservé du texte 14">
            <a:extLst>
              <a:ext uri="{FF2B5EF4-FFF2-40B4-BE49-F238E27FC236}">
                <a16:creationId xmlns:a16="http://schemas.microsoft.com/office/drawing/2014/main" id="{7E616C85-2662-4EE6-AE05-B1B05A42C09D}"/>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FF7800"/>
                </a:solidFill>
                <a:latin typeface="+mn-lt"/>
                <a:cs typeface="Calibri" panose="020F0502020204030204" pitchFamily="34" charset="0"/>
              </a:defRPr>
            </a:lvl1pPr>
          </a:lstStyle>
          <a:p>
            <a:pPr lvl="0"/>
            <a:r>
              <a:rPr lang="fr-FR" dirty="0"/>
              <a:t>Modifiez le style du titre</a:t>
            </a:r>
          </a:p>
        </p:txBody>
      </p:sp>
      <p:sp>
        <p:nvSpPr>
          <p:cNvPr id="14" name="Espace réservé du contenu 17">
            <a:extLst>
              <a:ext uri="{FF2B5EF4-FFF2-40B4-BE49-F238E27FC236}">
                <a16:creationId xmlns:a16="http://schemas.microsoft.com/office/drawing/2014/main" id="{D01ACF50-EE82-4B5E-8A9D-43D21EC67D64}"/>
              </a:ext>
            </a:extLst>
          </p:cNvPr>
          <p:cNvSpPr>
            <a:spLocks noGrp="1"/>
          </p:cNvSpPr>
          <p:nvPr>
            <p:ph sz="quarter" idx="12"/>
          </p:nvPr>
        </p:nvSpPr>
        <p:spPr>
          <a:xfrm>
            <a:off x="720000" y="1943056"/>
            <a:ext cx="10746576" cy="12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5" name="Espace réservé du contenu 17">
            <a:extLst>
              <a:ext uri="{FF2B5EF4-FFF2-40B4-BE49-F238E27FC236}">
                <a16:creationId xmlns:a16="http://schemas.microsoft.com/office/drawing/2014/main" id="{3D507C7D-30B2-44FE-B13D-06D13A0C7EC1}"/>
              </a:ext>
            </a:extLst>
          </p:cNvPr>
          <p:cNvSpPr>
            <a:spLocks noGrp="1"/>
          </p:cNvSpPr>
          <p:nvPr>
            <p:ph sz="quarter" idx="13"/>
          </p:nvPr>
        </p:nvSpPr>
        <p:spPr>
          <a:xfrm>
            <a:off x="720000" y="1616658"/>
            <a:ext cx="10746576" cy="319714"/>
          </a:xfrm>
          <a:prstGeom prst="rect">
            <a:avLst/>
          </a:prstGeom>
        </p:spPr>
        <p:txBody>
          <a:bodyPr/>
          <a:lstStyle>
            <a:lvl1pPr marL="0" indent="0">
              <a:lnSpc>
                <a:spcPts val="1600"/>
              </a:lnSpc>
              <a:spcBef>
                <a:spcPts val="600"/>
              </a:spcBef>
              <a:buNone/>
              <a:defRPr sz="1600" b="1">
                <a:solidFill>
                  <a:srgbClr val="FF7800"/>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8" name="Espace réservé du contenu 17">
            <a:extLst>
              <a:ext uri="{FF2B5EF4-FFF2-40B4-BE49-F238E27FC236}">
                <a16:creationId xmlns:a16="http://schemas.microsoft.com/office/drawing/2014/main" id="{B12901F6-F3E1-4666-9353-572D133F5B4D}"/>
              </a:ext>
            </a:extLst>
          </p:cNvPr>
          <p:cNvSpPr>
            <a:spLocks noGrp="1"/>
          </p:cNvSpPr>
          <p:nvPr>
            <p:ph sz="quarter" idx="16"/>
          </p:nvPr>
        </p:nvSpPr>
        <p:spPr>
          <a:xfrm>
            <a:off x="720000" y="5241342"/>
            <a:ext cx="10746576" cy="12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9" name="Espace réservé du contenu 17">
            <a:extLst>
              <a:ext uri="{FF2B5EF4-FFF2-40B4-BE49-F238E27FC236}">
                <a16:creationId xmlns:a16="http://schemas.microsoft.com/office/drawing/2014/main" id="{9C7198E7-9F90-4FA4-8BB8-82CA1201FED3}"/>
              </a:ext>
            </a:extLst>
          </p:cNvPr>
          <p:cNvSpPr>
            <a:spLocks noGrp="1"/>
          </p:cNvSpPr>
          <p:nvPr>
            <p:ph sz="quarter" idx="17"/>
          </p:nvPr>
        </p:nvSpPr>
        <p:spPr>
          <a:xfrm>
            <a:off x="720000" y="4914944"/>
            <a:ext cx="10746576" cy="319714"/>
          </a:xfrm>
          <a:prstGeom prst="rect">
            <a:avLst/>
          </a:prstGeom>
        </p:spPr>
        <p:txBody>
          <a:bodyPr/>
          <a:lstStyle>
            <a:lvl1pPr marL="0" indent="0">
              <a:lnSpc>
                <a:spcPts val="1600"/>
              </a:lnSpc>
              <a:spcBef>
                <a:spcPts val="600"/>
              </a:spcBef>
              <a:buNone/>
              <a:defRPr sz="1600" b="1">
                <a:solidFill>
                  <a:srgbClr val="FF7800"/>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20" name="Espace réservé du graphique SmartArt 3">
            <a:extLst>
              <a:ext uri="{FF2B5EF4-FFF2-40B4-BE49-F238E27FC236}">
                <a16:creationId xmlns:a16="http://schemas.microsoft.com/office/drawing/2014/main" id="{FC89E9C9-39C3-47DB-9109-01A1516654CB}"/>
              </a:ext>
            </a:extLst>
          </p:cNvPr>
          <p:cNvSpPr>
            <a:spLocks noGrp="1"/>
          </p:cNvSpPr>
          <p:nvPr>
            <p:ph type="dgm" sz="quarter" idx="18"/>
          </p:nvPr>
        </p:nvSpPr>
        <p:spPr>
          <a:xfrm>
            <a:off x="2976158" y="3429588"/>
            <a:ext cx="6239683" cy="1260000"/>
          </a:xfrm>
          <a:prstGeom prst="rect">
            <a:avLst/>
          </a:prstGeom>
        </p:spPr>
        <p:txBody>
          <a:bodyPr/>
          <a:lstStyle>
            <a:lvl1pPr>
              <a:defRPr>
                <a:solidFill>
                  <a:srgbClr val="565656"/>
                </a:solidFill>
              </a:defRPr>
            </a:lvl1pPr>
          </a:lstStyle>
          <a:p>
            <a:endParaRPr lang="fr-FR" dirty="0"/>
          </a:p>
        </p:txBody>
      </p:sp>
    </p:spTree>
    <p:extLst>
      <p:ext uri="{BB962C8B-B14F-4D97-AF65-F5344CB8AC3E}">
        <p14:creationId xmlns:p14="http://schemas.microsoft.com/office/powerpoint/2010/main" val="219181992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SOMMAIRE">
    <p:spTree>
      <p:nvGrpSpPr>
        <p:cNvPr id="1" name=""/>
        <p:cNvGrpSpPr/>
        <p:nvPr/>
      </p:nvGrpSpPr>
      <p:grpSpPr>
        <a:xfrm>
          <a:off x="0" y="0"/>
          <a:ext cx="0" cy="0"/>
          <a:chOff x="0" y="0"/>
          <a:chExt cx="0" cy="0"/>
        </a:xfrm>
      </p:grpSpPr>
      <p:pic>
        <p:nvPicPr>
          <p:cNvPr id="2" name="Image 8">
            <a:extLst>
              <a:ext uri="{FF2B5EF4-FFF2-40B4-BE49-F238E27FC236}">
                <a16:creationId xmlns:a16="http://schemas.microsoft.com/office/drawing/2014/main" id="{86F38022-88E9-2043-9513-74C16F7C57C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783"/>
            <a:ext cx="12191996" cy="6854433"/>
          </a:xfrm>
          <a:prstGeom prst="rect">
            <a:avLst/>
          </a:prstGeom>
          <a:noFill/>
          <a:ln cap="flat">
            <a:noFill/>
          </a:ln>
        </p:spPr>
      </p:pic>
      <p:sp>
        <p:nvSpPr>
          <p:cNvPr id="3" name="ZoneTexte 9">
            <a:extLst>
              <a:ext uri="{FF2B5EF4-FFF2-40B4-BE49-F238E27FC236}">
                <a16:creationId xmlns:a16="http://schemas.microsoft.com/office/drawing/2014/main" id="{F509BA39-798B-5E4D-9884-552E5B82AF7F}"/>
              </a:ext>
            </a:extLst>
          </p:cNvPr>
          <p:cNvSpPr txBox="1"/>
          <p:nvPr/>
        </p:nvSpPr>
        <p:spPr>
          <a:xfrm>
            <a:off x="2738276" y="1124878"/>
            <a:ext cx="2787649" cy="64633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3600" b="1" i="0" u="none" strike="noStrike" kern="1200" cap="none" spc="0" baseline="0" dirty="0">
                <a:solidFill>
                  <a:srgbClr val="0059A1"/>
                </a:solidFill>
                <a:uFillTx/>
                <a:latin typeface="+mn-lt"/>
                <a:cs typeface="Calibri" panose="020F0502020204030204" pitchFamily="34" charset="0"/>
              </a:rPr>
              <a:t>SOMMAIRE</a:t>
            </a:r>
            <a:endParaRPr lang="fr-FR" sz="3000" b="0" i="0" u="none" strike="noStrike" kern="1200" cap="none" spc="0" baseline="0" dirty="0">
              <a:solidFill>
                <a:srgbClr val="0059A1"/>
              </a:solidFill>
              <a:uFillTx/>
              <a:latin typeface="+mn-lt"/>
              <a:cs typeface="Calibri" panose="020F0502020204030204" pitchFamily="34" charset="0"/>
            </a:endParaRPr>
          </a:p>
        </p:txBody>
      </p:sp>
      <p:sp>
        <p:nvSpPr>
          <p:cNvPr id="6" name="Espace réservé du texte 5">
            <a:extLst>
              <a:ext uri="{FF2B5EF4-FFF2-40B4-BE49-F238E27FC236}">
                <a16:creationId xmlns:a16="http://schemas.microsoft.com/office/drawing/2014/main" id="{C4B4EED8-911E-4A36-849E-C21E2507F223}"/>
              </a:ext>
            </a:extLst>
          </p:cNvPr>
          <p:cNvSpPr>
            <a:spLocks noGrp="1"/>
          </p:cNvSpPr>
          <p:nvPr>
            <p:ph type="body" sz="quarter" idx="10" hasCustomPrompt="1"/>
          </p:nvPr>
        </p:nvSpPr>
        <p:spPr>
          <a:xfrm>
            <a:off x="7265988" y="631825"/>
            <a:ext cx="4364037" cy="5211763"/>
          </a:xfrm>
          <a:prstGeom prst="rect">
            <a:avLst/>
          </a:prstGeom>
        </p:spPr>
        <p:txBody>
          <a:bodyPr tIns="144000" bIns="72000"/>
          <a:lstStyle>
            <a:lvl1pPr marL="0" indent="0" algn="ctr">
              <a:lnSpc>
                <a:spcPts val="1600"/>
              </a:lnSpc>
              <a:spcBef>
                <a:spcPts val="600"/>
              </a:spcBef>
              <a:spcAft>
                <a:spcPts val="600"/>
              </a:spcAft>
              <a:buClr>
                <a:srgbClr val="FF7800"/>
              </a:buClr>
              <a:buFont typeface="+mj-lt"/>
              <a:buAutoNum type="arabicPeriod"/>
              <a:defRPr sz="2000" b="1" baseline="0">
                <a:solidFill>
                  <a:srgbClr val="0059A1"/>
                </a:solidFill>
                <a:latin typeface="+mn-lt"/>
                <a:cs typeface="Calibri" panose="020F0502020204030204" pitchFamily="34" charset="0"/>
              </a:defRPr>
            </a:lvl1pPr>
            <a:lvl2pPr marL="457200" indent="0" algn="ctr">
              <a:lnSpc>
                <a:spcPts val="1600"/>
              </a:lnSpc>
              <a:spcBef>
                <a:spcPts val="600"/>
              </a:spcBef>
              <a:spcAft>
                <a:spcPts val="0"/>
              </a:spcAft>
              <a:buClr>
                <a:srgbClr val="FF7800"/>
              </a:buClr>
              <a:buFont typeface="+mj-lt"/>
              <a:buNone/>
              <a:defRPr sz="1400" b="0">
                <a:solidFill>
                  <a:srgbClr val="565656"/>
                </a:solidFill>
                <a:latin typeface="+mn-lt"/>
                <a:cs typeface="Calibri" panose="020F0502020204030204" pitchFamily="34" charset="0"/>
              </a:defRPr>
            </a:lvl2pPr>
            <a:lvl3pPr marL="914400" indent="0" algn="ctr">
              <a:lnSpc>
                <a:spcPts val="1600"/>
              </a:lnSpc>
              <a:spcBef>
                <a:spcPts val="600"/>
              </a:spcBef>
              <a:spcAft>
                <a:spcPts val="0"/>
              </a:spcAft>
              <a:buNone/>
              <a:defRPr sz="1400" b="0">
                <a:solidFill>
                  <a:srgbClr val="565656"/>
                </a:solidFill>
                <a:latin typeface="Calibri" panose="020F0502020204030204" pitchFamily="34" charset="0"/>
                <a:cs typeface="Calibri" panose="020F0502020204030204" pitchFamily="34" charset="0"/>
              </a:defRPr>
            </a:lvl3pPr>
            <a:lvl4pPr>
              <a:defRPr b="1">
                <a:solidFill>
                  <a:srgbClr val="0059A1"/>
                </a:solidFill>
              </a:defRPr>
            </a:lvl4pPr>
            <a:lvl5pPr>
              <a:defRPr b="1">
                <a:solidFill>
                  <a:srgbClr val="0059A1"/>
                </a:solidFill>
              </a:defRPr>
            </a:lvl5pPr>
          </a:lstStyle>
          <a:p>
            <a:pPr marL="457200" marR="0" lvl="0" indent="-457200" algn="ctr" defTabSz="914400" rtl="0" eaLnBrk="1" fontAlgn="auto" latinLnBrk="0" hangingPunct="1">
              <a:lnSpc>
                <a:spcPct val="90000"/>
              </a:lnSpc>
              <a:spcBef>
                <a:spcPts val="500"/>
              </a:spcBef>
              <a:spcAft>
                <a:spcPts val="0"/>
              </a:spcAft>
              <a:buClr>
                <a:srgbClr val="FF7800"/>
              </a:buClr>
              <a:buSzTx/>
              <a:tabLst/>
              <a:defRPr/>
            </a:pPr>
            <a:r>
              <a:rPr lang="fr-FR" dirty="0"/>
              <a:t>TITRE DE PARTIE</a:t>
            </a:r>
          </a:p>
          <a:p>
            <a:pPr lvl="1"/>
            <a:r>
              <a:rPr lang="fr-FR" dirty="0"/>
              <a:t>Titre du Chapitre</a:t>
            </a:r>
          </a:p>
          <a:p>
            <a:pPr marL="457200" marR="0" lvl="1" indent="0" algn="ctr" defTabSz="914400" rtl="0" eaLnBrk="1" fontAlgn="auto" latinLnBrk="0" hangingPunct="1">
              <a:lnSpc>
                <a:spcPts val="1600"/>
              </a:lnSpc>
              <a:spcBef>
                <a:spcPts val="600"/>
              </a:spcBef>
              <a:spcAft>
                <a:spcPts val="0"/>
              </a:spcAft>
              <a:buClrTx/>
              <a:buSzTx/>
              <a:buFont typeface="Arial" panose="020B0604020202020204" pitchFamily="34" charset="0"/>
              <a:buNone/>
              <a:tabLst/>
              <a:defRPr/>
            </a:pPr>
            <a:r>
              <a:rPr lang="fr-FR" dirty="0"/>
              <a:t>Titre du Chapitre</a:t>
            </a:r>
          </a:p>
          <a:p>
            <a:pPr marL="457200" marR="0" lvl="0" indent="-457200" algn="ctr" defTabSz="914400" rtl="0" eaLnBrk="1" fontAlgn="auto" latinLnBrk="0" hangingPunct="1">
              <a:lnSpc>
                <a:spcPct val="90000"/>
              </a:lnSpc>
              <a:spcBef>
                <a:spcPts val="500"/>
              </a:spcBef>
              <a:spcAft>
                <a:spcPts val="0"/>
              </a:spcAft>
              <a:buClr>
                <a:srgbClr val="FF7800"/>
              </a:buClr>
              <a:buSzTx/>
              <a:tabLst/>
              <a:defRPr/>
            </a:pPr>
            <a:r>
              <a:rPr lang="fr-FR" dirty="0"/>
              <a:t>TITRE DE PARTIE</a:t>
            </a:r>
          </a:p>
          <a:p>
            <a:pPr marL="457200" marR="0" lvl="1" indent="0" algn="ctr" defTabSz="914400" rtl="0" eaLnBrk="1" fontAlgn="auto" latinLnBrk="0" hangingPunct="1">
              <a:lnSpc>
                <a:spcPts val="1600"/>
              </a:lnSpc>
              <a:spcBef>
                <a:spcPts val="600"/>
              </a:spcBef>
              <a:spcAft>
                <a:spcPts val="0"/>
              </a:spcAft>
              <a:buClrTx/>
              <a:buSzTx/>
              <a:buFont typeface="Arial" panose="020B0604020202020204" pitchFamily="34" charset="0"/>
              <a:buNone/>
              <a:tabLst/>
              <a:defRPr/>
            </a:pPr>
            <a:r>
              <a:rPr lang="fr-FR" dirty="0"/>
              <a:t>Titre du Chapitre</a:t>
            </a:r>
          </a:p>
          <a:p>
            <a:pPr marL="457200" marR="0" lvl="1" indent="0" algn="ctr" defTabSz="914400" rtl="0" eaLnBrk="1" fontAlgn="auto" latinLnBrk="0" hangingPunct="1">
              <a:lnSpc>
                <a:spcPts val="1600"/>
              </a:lnSpc>
              <a:spcBef>
                <a:spcPts val="600"/>
              </a:spcBef>
              <a:spcAft>
                <a:spcPts val="0"/>
              </a:spcAft>
              <a:buClrTx/>
              <a:buSzTx/>
              <a:buFont typeface="Arial" panose="020B0604020202020204" pitchFamily="34" charset="0"/>
              <a:buNone/>
              <a:tabLst/>
              <a:defRPr/>
            </a:pPr>
            <a:r>
              <a:rPr lang="fr-FR" dirty="0"/>
              <a:t>Titre du Chapitre</a:t>
            </a:r>
          </a:p>
          <a:p>
            <a:pPr marL="457200" marR="0" lvl="0" indent="-457200" algn="ctr" defTabSz="914400" rtl="0" eaLnBrk="1" fontAlgn="auto" latinLnBrk="0" hangingPunct="1">
              <a:lnSpc>
                <a:spcPct val="90000"/>
              </a:lnSpc>
              <a:spcBef>
                <a:spcPts val="500"/>
              </a:spcBef>
              <a:spcAft>
                <a:spcPts val="0"/>
              </a:spcAft>
              <a:buClr>
                <a:srgbClr val="FF7800"/>
              </a:buClr>
              <a:buSzTx/>
              <a:tabLst/>
              <a:defRPr/>
            </a:pPr>
            <a:r>
              <a:rPr lang="fr-FR" dirty="0"/>
              <a:t>TITRE DE PARTIE</a:t>
            </a:r>
          </a:p>
          <a:p>
            <a:pPr marL="457200" marR="0" lvl="1" indent="0" algn="ctr" defTabSz="914400" rtl="0" eaLnBrk="1" fontAlgn="auto" latinLnBrk="0" hangingPunct="1">
              <a:lnSpc>
                <a:spcPts val="1600"/>
              </a:lnSpc>
              <a:spcBef>
                <a:spcPts val="600"/>
              </a:spcBef>
              <a:spcAft>
                <a:spcPts val="0"/>
              </a:spcAft>
              <a:buClrTx/>
              <a:buSzTx/>
              <a:buFont typeface="Arial" panose="020B0604020202020204" pitchFamily="34" charset="0"/>
              <a:buNone/>
              <a:tabLst/>
              <a:defRPr/>
            </a:pPr>
            <a:r>
              <a:rPr lang="fr-FR" dirty="0"/>
              <a:t>Titre du Chapitre</a:t>
            </a:r>
          </a:p>
          <a:p>
            <a:pPr marL="457200" marR="0" lvl="1" indent="0" algn="ctr" defTabSz="914400" rtl="0" eaLnBrk="1" fontAlgn="auto" latinLnBrk="0" hangingPunct="1">
              <a:lnSpc>
                <a:spcPts val="1600"/>
              </a:lnSpc>
              <a:spcBef>
                <a:spcPts val="600"/>
              </a:spcBef>
              <a:spcAft>
                <a:spcPts val="0"/>
              </a:spcAft>
              <a:buClrTx/>
              <a:buSzTx/>
              <a:buFont typeface="Arial" panose="020B0604020202020204" pitchFamily="34" charset="0"/>
              <a:buNone/>
              <a:tabLst/>
              <a:defRPr/>
            </a:pPr>
            <a:r>
              <a:rPr lang="fr-FR" dirty="0"/>
              <a:t>Titre du Chapitre</a:t>
            </a:r>
          </a:p>
          <a:p>
            <a:pPr marL="457200" marR="0" lvl="0" indent="-457200" algn="ctr" defTabSz="914400" rtl="0" eaLnBrk="1" fontAlgn="auto" latinLnBrk="0" hangingPunct="1">
              <a:lnSpc>
                <a:spcPct val="90000"/>
              </a:lnSpc>
              <a:spcBef>
                <a:spcPts val="500"/>
              </a:spcBef>
              <a:spcAft>
                <a:spcPts val="0"/>
              </a:spcAft>
              <a:buClr>
                <a:srgbClr val="FF7800"/>
              </a:buClr>
              <a:buSzTx/>
              <a:tabLst/>
              <a:defRPr/>
            </a:pPr>
            <a:r>
              <a:rPr lang="fr-FR" dirty="0"/>
              <a:t>TITRE DE PARTIE</a:t>
            </a:r>
          </a:p>
          <a:p>
            <a:pPr marL="457200" marR="0" lvl="1" indent="0" algn="ctr" defTabSz="914400" rtl="0" eaLnBrk="1" fontAlgn="auto" latinLnBrk="0" hangingPunct="1">
              <a:lnSpc>
                <a:spcPts val="1600"/>
              </a:lnSpc>
              <a:spcBef>
                <a:spcPts val="600"/>
              </a:spcBef>
              <a:spcAft>
                <a:spcPts val="0"/>
              </a:spcAft>
              <a:buClrTx/>
              <a:buSzTx/>
              <a:buFont typeface="Arial" panose="020B0604020202020204" pitchFamily="34" charset="0"/>
              <a:buNone/>
              <a:tabLst/>
              <a:defRPr/>
            </a:pPr>
            <a:r>
              <a:rPr lang="fr-FR" dirty="0"/>
              <a:t>Titre du Chapitre</a:t>
            </a:r>
          </a:p>
          <a:p>
            <a:pPr marL="457200" marR="0" lvl="1" indent="0" algn="ctr" defTabSz="914400" rtl="0" eaLnBrk="1" fontAlgn="auto" latinLnBrk="0" hangingPunct="1">
              <a:lnSpc>
                <a:spcPts val="1600"/>
              </a:lnSpc>
              <a:spcBef>
                <a:spcPts val="600"/>
              </a:spcBef>
              <a:spcAft>
                <a:spcPts val="0"/>
              </a:spcAft>
              <a:buClrTx/>
              <a:buSzTx/>
              <a:buFont typeface="Arial" panose="020B0604020202020204" pitchFamily="34" charset="0"/>
              <a:buNone/>
              <a:tabLst/>
              <a:defRPr/>
            </a:pPr>
            <a:r>
              <a:rPr lang="fr-FR" dirty="0"/>
              <a:t>Titre du Chapitre</a:t>
            </a:r>
          </a:p>
          <a:p>
            <a:pPr marL="457200" marR="0" lvl="0" indent="-457200" algn="ctr" defTabSz="914400" rtl="0" eaLnBrk="1" fontAlgn="auto" latinLnBrk="0" hangingPunct="1">
              <a:lnSpc>
                <a:spcPct val="90000"/>
              </a:lnSpc>
              <a:spcBef>
                <a:spcPts val="500"/>
              </a:spcBef>
              <a:spcAft>
                <a:spcPts val="0"/>
              </a:spcAft>
              <a:buClr>
                <a:srgbClr val="FF7800"/>
              </a:buClr>
              <a:buSzTx/>
              <a:tabLst/>
              <a:defRPr/>
            </a:pPr>
            <a:r>
              <a:rPr lang="fr-FR" dirty="0"/>
              <a:t>TITRE DE PARTIE</a:t>
            </a:r>
          </a:p>
          <a:p>
            <a:pPr marL="457200" marR="0" lvl="1" indent="0" algn="ctr" defTabSz="914400" rtl="0" eaLnBrk="1" fontAlgn="auto" latinLnBrk="0" hangingPunct="1">
              <a:lnSpc>
                <a:spcPts val="1600"/>
              </a:lnSpc>
              <a:spcBef>
                <a:spcPts val="600"/>
              </a:spcBef>
              <a:spcAft>
                <a:spcPts val="0"/>
              </a:spcAft>
              <a:buClrTx/>
              <a:buSzTx/>
              <a:buFont typeface="Arial" panose="020B0604020202020204" pitchFamily="34" charset="0"/>
              <a:buNone/>
              <a:tabLst/>
              <a:defRPr/>
            </a:pPr>
            <a:r>
              <a:rPr lang="fr-FR" dirty="0"/>
              <a:t>Titre du Chapitre</a:t>
            </a:r>
          </a:p>
          <a:p>
            <a:pPr marL="457200" marR="0" lvl="1" indent="0" algn="ctr" defTabSz="914400" rtl="0" eaLnBrk="1" fontAlgn="auto" latinLnBrk="0" hangingPunct="1">
              <a:lnSpc>
                <a:spcPts val="1600"/>
              </a:lnSpc>
              <a:spcBef>
                <a:spcPts val="600"/>
              </a:spcBef>
              <a:spcAft>
                <a:spcPts val="0"/>
              </a:spcAft>
              <a:buClrTx/>
              <a:buSzTx/>
              <a:buFont typeface="Arial" panose="020B0604020202020204" pitchFamily="34" charset="0"/>
              <a:buNone/>
              <a:tabLst/>
              <a:defRPr/>
            </a:pPr>
            <a:r>
              <a:rPr lang="fr-FR" dirty="0"/>
              <a:t>Titre du Chapitre</a:t>
            </a:r>
          </a:p>
          <a:p>
            <a:pPr marL="457200" marR="0" lvl="1" indent="0" algn="ctr" defTabSz="914400" rtl="0" eaLnBrk="1" fontAlgn="auto" latinLnBrk="0" hangingPunct="1">
              <a:lnSpc>
                <a:spcPts val="1600"/>
              </a:lnSpc>
              <a:spcBef>
                <a:spcPts val="600"/>
              </a:spcBef>
              <a:spcAft>
                <a:spcPts val="0"/>
              </a:spcAft>
              <a:buClrTx/>
              <a:buSzTx/>
              <a:buFont typeface="Arial" panose="020B0604020202020204" pitchFamily="34" charset="0"/>
              <a:buNone/>
              <a:tabLst/>
              <a:defRPr/>
            </a:pPr>
            <a:endParaRPr lang="fr-FR" dirty="0"/>
          </a:p>
          <a:p>
            <a:pPr lvl="2"/>
            <a:endParaRPr lang="fr-FR" dirty="0"/>
          </a:p>
        </p:txBody>
      </p:sp>
      <p:pic>
        <p:nvPicPr>
          <p:cNvPr id="7" name="Picture 6">
            <a:extLst>
              <a:ext uri="{FF2B5EF4-FFF2-40B4-BE49-F238E27FC236}">
                <a16:creationId xmlns:a16="http://schemas.microsoft.com/office/drawing/2014/main" id="{C6DA6285-643C-4042-BD5A-38635D1EE5B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69715" y="242587"/>
            <a:ext cx="728497" cy="719719"/>
          </a:xfrm>
          <a:prstGeom prst="rect">
            <a:avLst/>
          </a:prstGeom>
          <a:noFill/>
          <a:ln cap="flat">
            <a:noFill/>
          </a:ln>
        </p:spPr>
      </p:pic>
      <p:pic>
        <p:nvPicPr>
          <p:cNvPr id="8" name="Image 7">
            <a:extLst>
              <a:ext uri="{FF2B5EF4-FFF2-40B4-BE49-F238E27FC236}">
                <a16:creationId xmlns:a16="http://schemas.microsoft.com/office/drawing/2014/main" id="{12EB657E-6B47-4020-B868-B1DC10441B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0869" y="327669"/>
            <a:ext cx="1469045" cy="473359"/>
          </a:xfrm>
          <a:prstGeom prst="rect">
            <a:avLst/>
          </a:prstGeom>
        </p:spPr>
      </p:pic>
    </p:spTree>
    <p:extLst>
      <p:ext uri="{BB962C8B-B14F-4D97-AF65-F5344CB8AC3E}">
        <p14:creationId xmlns:p14="http://schemas.microsoft.com/office/powerpoint/2010/main" val="8229825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SLIDE CONTENU  PARTIE 2">
    <p:spTree>
      <p:nvGrpSpPr>
        <p:cNvPr id="1" name=""/>
        <p:cNvGrpSpPr/>
        <p:nvPr/>
      </p:nvGrpSpPr>
      <p:grpSpPr>
        <a:xfrm>
          <a:off x="0" y="0"/>
          <a:ext cx="0" cy="0"/>
          <a:chOff x="0" y="0"/>
          <a:chExt cx="0" cy="0"/>
        </a:xfrm>
      </p:grpSpPr>
      <p:pic>
        <p:nvPicPr>
          <p:cNvPr id="22" name="Image 21">
            <a:extLst>
              <a:ext uri="{FF2B5EF4-FFF2-40B4-BE49-F238E27FC236}">
                <a16:creationId xmlns:a16="http://schemas.microsoft.com/office/drawing/2014/main" id="{842A5F73-7488-48B2-9A28-EC3BF9348504}"/>
              </a:ext>
            </a:extLst>
          </p:cNvPr>
          <p:cNvPicPr>
            <a:picLocks noChangeAspect="1"/>
          </p:cNvPicPr>
          <p:nvPr userDrawn="1"/>
        </p:nvPicPr>
        <p:blipFill>
          <a:blip r:embed="rId2"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3" name="ZoneTexte 15">
            <a:extLst>
              <a:ext uri="{FF2B5EF4-FFF2-40B4-BE49-F238E27FC236}">
                <a16:creationId xmlns:a16="http://schemas.microsoft.com/office/drawing/2014/main" id="{28E7FB8B-4F89-4D9E-92B9-60D0DF51A1AC}"/>
              </a:ext>
            </a:extLst>
          </p:cNvPr>
          <p:cNvSpPr txBox="1"/>
          <p:nvPr/>
        </p:nvSpPr>
        <p:spPr>
          <a:xfrm>
            <a:off x="11789199" y="6610393"/>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4" name="ZoneTexte 17">
            <a:extLst>
              <a:ext uri="{FF2B5EF4-FFF2-40B4-BE49-F238E27FC236}">
                <a16:creationId xmlns:a16="http://schemas.microsoft.com/office/drawing/2014/main" id="{71286F82-2752-4AEF-BD8E-6EC8D8C6FD95}"/>
              </a:ext>
            </a:extLst>
          </p:cNvPr>
          <p:cNvSpPr txBox="1"/>
          <p:nvPr/>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5" name="Rectangle : coins arrondis 2">
            <a:extLst>
              <a:ext uri="{FF2B5EF4-FFF2-40B4-BE49-F238E27FC236}">
                <a16:creationId xmlns:a16="http://schemas.microsoft.com/office/drawing/2014/main" id="{10EF06D2-D597-4506-BA4C-C8D45702354F}"/>
              </a:ext>
            </a:extLst>
          </p:cNvPr>
          <p:cNvSpPr/>
          <p:nvPr/>
        </p:nvSpPr>
        <p:spPr>
          <a:xfrm>
            <a:off x="536787" y="1461023"/>
            <a:ext cx="11118424" cy="5146334"/>
          </a:xfrm>
          <a:prstGeom prst="rect">
            <a:avLst/>
          </a:prstGeom>
          <a:solidFill>
            <a:srgbClr val="FFFFFF"/>
          </a:solidFill>
          <a:ln cap="flat">
            <a:solidFill>
              <a:srgbClr val="F9CCAD"/>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mn-lt"/>
            </a:endParaRPr>
          </a:p>
        </p:txBody>
      </p:sp>
      <p:sp>
        <p:nvSpPr>
          <p:cNvPr id="28" name="Larme 27">
            <a:extLst>
              <a:ext uri="{FF2B5EF4-FFF2-40B4-BE49-F238E27FC236}">
                <a16:creationId xmlns:a16="http://schemas.microsoft.com/office/drawing/2014/main" id="{46ED03F3-E69B-4772-BE43-AAFDF26960DF}"/>
              </a:ext>
            </a:extLst>
          </p:cNvPr>
          <p:cNvSpPr/>
          <p:nvPr/>
        </p:nvSpPr>
        <p:spPr>
          <a:xfrm rot="5400000">
            <a:off x="0" y="5868983"/>
            <a:ext cx="536787" cy="536787"/>
          </a:xfrm>
          <a:prstGeom prst="teardrop">
            <a:avLst/>
          </a:prstGeom>
          <a:solidFill>
            <a:srgbClr val="FF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9" name="Titre 1">
            <a:extLst>
              <a:ext uri="{FF2B5EF4-FFF2-40B4-BE49-F238E27FC236}">
                <a16:creationId xmlns:a16="http://schemas.microsoft.com/office/drawing/2014/main" id="{5C079538-489D-41EA-AAA1-D199B5349FA0}"/>
              </a:ext>
            </a:extLst>
          </p:cNvPr>
          <p:cNvSpPr txBox="1">
            <a:spLocks/>
          </p:cNvSpPr>
          <p:nvPr/>
        </p:nvSpPr>
        <p:spPr>
          <a:xfrm rot="16200000">
            <a:off x="-271608" y="5331769"/>
            <a:ext cx="1080003" cy="536786"/>
          </a:xfrm>
          <a:prstGeom prst="rect">
            <a:avLst/>
          </a:prstGeom>
          <a:solidFill>
            <a:srgbClr val="FF7800"/>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2</a:t>
            </a:r>
          </a:p>
        </p:txBody>
      </p:sp>
      <p:pic>
        <p:nvPicPr>
          <p:cNvPr id="34" name="Picture 6">
            <a:extLst>
              <a:ext uri="{FF2B5EF4-FFF2-40B4-BE49-F238E27FC236}">
                <a16:creationId xmlns:a16="http://schemas.microsoft.com/office/drawing/2014/main" id="{DC87914E-B379-4BE2-AE73-8AF2AF4A455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5" name="Image 34">
            <a:extLst>
              <a:ext uri="{FF2B5EF4-FFF2-40B4-BE49-F238E27FC236}">
                <a16:creationId xmlns:a16="http://schemas.microsoft.com/office/drawing/2014/main" id="{1CBE13B4-B1F2-4F79-ABF2-F28835B26E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5CAEA01B-5730-49AF-B481-A6C6B7AF0236}"/>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FF7800"/>
                </a:solidFill>
                <a:latin typeface="+mn-lt"/>
                <a:cs typeface="Calibri" panose="020F0502020204030204" pitchFamily="34" charset="0"/>
              </a:defRPr>
            </a:lvl1pPr>
          </a:lstStyle>
          <a:p>
            <a:r>
              <a:rPr lang="fr-FR" dirty="0"/>
              <a:t>Modifiez le style du titre</a:t>
            </a:r>
          </a:p>
        </p:txBody>
      </p:sp>
      <p:sp>
        <p:nvSpPr>
          <p:cNvPr id="17" name="Espace réservé du texte 14">
            <a:extLst>
              <a:ext uri="{FF2B5EF4-FFF2-40B4-BE49-F238E27FC236}">
                <a16:creationId xmlns:a16="http://schemas.microsoft.com/office/drawing/2014/main" id="{7E616C85-2662-4EE6-AE05-B1B05A42C09D}"/>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FF7800"/>
                </a:solidFill>
                <a:latin typeface="+mn-lt"/>
                <a:cs typeface="Calibri" panose="020F0502020204030204" pitchFamily="34" charset="0"/>
              </a:defRPr>
            </a:lvl1pPr>
          </a:lstStyle>
          <a:p>
            <a:pPr lvl="0"/>
            <a:r>
              <a:rPr lang="fr-FR" dirty="0"/>
              <a:t>Modifiez le style du titre</a:t>
            </a:r>
          </a:p>
        </p:txBody>
      </p:sp>
      <p:sp>
        <p:nvSpPr>
          <p:cNvPr id="14" name="Espace réservé du contenu 17">
            <a:extLst>
              <a:ext uri="{FF2B5EF4-FFF2-40B4-BE49-F238E27FC236}">
                <a16:creationId xmlns:a16="http://schemas.microsoft.com/office/drawing/2014/main" id="{F9867F03-2BC3-4BDA-8555-2923755EDA53}"/>
              </a:ext>
            </a:extLst>
          </p:cNvPr>
          <p:cNvSpPr>
            <a:spLocks noGrp="1"/>
          </p:cNvSpPr>
          <p:nvPr>
            <p:ph sz="quarter" idx="12"/>
          </p:nvPr>
        </p:nvSpPr>
        <p:spPr>
          <a:xfrm>
            <a:off x="719999" y="1943056"/>
            <a:ext cx="5220000"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5" name="Espace réservé du contenu 17">
            <a:extLst>
              <a:ext uri="{FF2B5EF4-FFF2-40B4-BE49-F238E27FC236}">
                <a16:creationId xmlns:a16="http://schemas.microsoft.com/office/drawing/2014/main" id="{E20A429D-19F9-4CB7-9EA8-F4570AD4F604}"/>
              </a:ext>
            </a:extLst>
          </p:cNvPr>
          <p:cNvSpPr>
            <a:spLocks noGrp="1"/>
          </p:cNvSpPr>
          <p:nvPr>
            <p:ph sz="quarter" idx="13"/>
          </p:nvPr>
        </p:nvSpPr>
        <p:spPr>
          <a:xfrm>
            <a:off x="720000" y="1616658"/>
            <a:ext cx="10746576" cy="319714"/>
          </a:xfrm>
          <a:prstGeom prst="rect">
            <a:avLst/>
          </a:prstGeom>
        </p:spPr>
        <p:txBody>
          <a:bodyPr/>
          <a:lstStyle>
            <a:lvl1pPr marL="0" indent="0">
              <a:lnSpc>
                <a:spcPts val="1600"/>
              </a:lnSpc>
              <a:spcBef>
                <a:spcPts val="600"/>
              </a:spcBef>
              <a:buNone/>
              <a:defRPr sz="1600" b="1">
                <a:solidFill>
                  <a:srgbClr val="FF7800"/>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8" name="Espace réservé du contenu 17">
            <a:extLst>
              <a:ext uri="{FF2B5EF4-FFF2-40B4-BE49-F238E27FC236}">
                <a16:creationId xmlns:a16="http://schemas.microsoft.com/office/drawing/2014/main" id="{1C6B9A0C-90B8-40DC-BADB-E1EB4D27D5EE}"/>
              </a:ext>
            </a:extLst>
          </p:cNvPr>
          <p:cNvSpPr>
            <a:spLocks noGrp="1"/>
          </p:cNvSpPr>
          <p:nvPr>
            <p:ph sz="quarter" idx="14"/>
          </p:nvPr>
        </p:nvSpPr>
        <p:spPr>
          <a:xfrm>
            <a:off x="6246576" y="1943056"/>
            <a:ext cx="5220000"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Tree>
    <p:extLst>
      <p:ext uri="{BB962C8B-B14F-4D97-AF65-F5344CB8AC3E}">
        <p14:creationId xmlns:p14="http://schemas.microsoft.com/office/powerpoint/2010/main" val="2859344155"/>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SLIDE CONTENU  PARTIE 2">
    <p:spTree>
      <p:nvGrpSpPr>
        <p:cNvPr id="1" name=""/>
        <p:cNvGrpSpPr/>
        <p:nvPr/>
      </p:nvGrpSpPr>
      <p:grpSpPr>
        <a:xfrm>
          <a:off x="0" y="0"/>
          <a:ext cx="0" cy="0"/>
          <a:chOff x="0" y="0"/>
          <a:chExt cx="0" cy="0"/>
        </a:xfrm>
      </p:grpSpPr>
      <p:pic>
        <p:nvPicPr>
          <p:cNvPr id="22" name="Image 21">
            <a:extLst>
              <a:ext uri="{FF2B5EF4-FFF2-40B4-BE49-F238E27FC236}">
                <a16:creationId xmlns:a16="http://schemas.microsoft.com/office/drawing/2014/main" id="{842A5F73-7488-48B2-9A28-EC3BF9348504}"/>
              </a:ext>
            </a:extLst>
          </p:cNvPr>
          <p:cNvPicPr>
            <a:picLocks noChangeAspect="1"/>
          </p:cNvPicPr>
          <p:nvPr userDrawn="1"/>
        </p:nvPicPr>
        <p:blipFill>
          <a:blip r:embed="rId2"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3" name="ZoneTexte 15">
            <a:extLst>
              <a:ext uri="{FF2B5EF4-FFF2-40B4-BE49-F238E27FC236}">
                <a16:creationId xmlns:a16="http://schemas.microsoft.com/office/drawing/2014/main" id="{28E7FB8B-4F89-4D9E-92B9-60D0DF51A1AC}"/>
              </a:ext>
            </a:extLst>
          </p:cNvPr>
          <p:cNvSpPr txBox="1"/>
          <p:nvPr/>
        </p:nvSpPr>
        <p:spPr>
          <a:xfrm>
            <a:off x="11789199" y="6610393"/>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4" name="ZoneTexte 17">
            <a:extLst>
              <a:ext uri="{FF2B5EF4-FFF2-40B4-BE49-F238E27FC236}">
                <a16:creationId xmlns:a16="http://schemas.microsoft.com/office/drawing/2014/main" id="{71286F82-2752-4AEF-BD8E-6EC8D8C6FD95}"/>
              </a:ext>
            </a:extLst>
          </p:cNvPr>
          <p:cNvSpPr txBox="1"/>
          <p:nvPr/>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5" name="Rectangle : coins arrondis 2">
            <a:extLst>
              <a:ext uri="{FF2B5EF4-FFF2-40B4-BE49-F238E27FC236}">
                <a16:creationId xmlns:a16="http://schemas.microsoft.com/office/drawing/2014/main" id="{10EF06D2-D597-4506-BA4C-C8D45702354F}"/>
              </a:ext>
            </a:extLst>
          </p:cNvPr>
          <p:cNvSpPr/>
          <p:nvPr/>
        </p:nvSpPr>
        <p:spPr>
          <a:xfrm>
            <a:off x="536787" y="1461023"/>
            <a:ext cx="11118424" cy="5146334"/>
          </a:xfrm>
          <a:prstGeom prst="rect">
            <a:avLst/>
          </a:prstGeom>
          <a:solidFill>
            <a:srgbClr val="FFFFFF"/>
          </a:solidFill>
          <a:ln cap="flat">
            <a:solidFill>
              <a:srgbClr val="F9CCAD"/>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mn-lt"/>
            </a:endParaRPr>
          </a:p>
        </p:txBody>
      </p:sp>
      <p:sp>
        <p:nvSpPr>
          <p:cNvPr id="28" name="Larme 27">
            <a:extLst>
              <a:ext uri="{FF2B5EF4-FFF2-40B4-BE49-F238E27FC236}">
                <a16:creationId xmlns:a16="http://schemas.microsoft.com/office/drawing/2014/main" id="{46ED03F3-E69B-4772-BE43-AAFDF26960DF}"/>
              </a:ext>
            </a:extLst>
          </p:cNvPr>
          <p:cNvSpPr/>
          <p:nvPr/>
        </p:nvSpPr>
        <p:spPr>
          <a:xfrm rot="5400000">
            <a:off x="0" y="5868983"/>
            <a:ext cx="536787" cy="536787"/>
          </a:xfrm>
          <a:prstGeom prst="teardrop">
            <a:avLst/>
          </a:prstGeom>
          <a:solidFill>
            <a:srgbClr val="FF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9" name="Titre 1">
            <a:extLst>
              <a:ext uri="{FF2B5EF4-FFF2-40B4-BE49-F238E27FC236}">
                <a16:creationId xmlns:a16="http://schemas.microsoft.com/office/drawing/2014/main" id="{5C079538-489D-41EA-AAA1-D199B5349FA0}"/>
              </a:ext>
            </a:extLst>
          </p:cNvPr>
          <p:cNvSpPr txBox="1">
            <a:spLocks/>
          </p:cNvSpPr>
          <p:nvPr/>
        </p:nvSpPr>
        <p:spPr>
          <a:xfrm rot="16200000">
            <a:off x="-271608" y="5331769"/>
            <a:ext cx="1080003" cy="536786"/>
          </a:xfrm>
          <a:prstGeom prst="rect">
            <a:avLst/>
          </a:prstGeom>
          <a:solidFill>
            <a:srgbClr val="FF7800"/>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2</a:t>
            </a:r>
          </a:p>
        </p:txBody>
      </p:sp>
      <p:pic>
        <p:nvPicPr>
          <p:cNvPr id="34" name="Picture 6">
            <a:extLst>
              <a:ext uri="{FF2B5EF4-FFF2-40B4-BE49-F238E27FC236}">
                <a16:creationId xmlns:a16="http://schemas.microsoft.com/office/drawing/2014/main" id="{DC87914E-B379-4BE2-AE73-8AF2AF4A455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5" name="Image 34">
            <a:extLst>
              <a:ext uri="{FF2B5EF4-FFF2-40B4-BE49-F238E27FC236}">
                <a16:creationId xmlns:a16="http://schemas.microsoft.com/office/drawing/2014/main" id="{1CBE13B4-B1F2-4F79-ABF2-F28835B26E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5CAEA01B-5730-49AF-B481-A6C6B7AF0236}"/>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FF7800"/>
                </a:solidFill>
                <a:latin typeface="+mn-lt"/>
                <a:cs typeface="Calibri" panose="020F0502020204030204" pitchFamily="34" charset="0"/>
              </a:defRPr>
            </a:lvl1pPr>
          </a:lstStyle>
          <a:p>
            <a:r>
              <a:rPr lang="fr-FR" dirty="0"/>
              <a:t>Modifiez le style du titre</a:t>
            </a:r>
          </a:p>
        </p:txBody>
      </p:sp>
      <p:sp>
        <p:nvSpPr>
          <p:cNvPr id="17" name="Espace réservé du texte 14">
            <a:extLst>
              <a:ext uri="{FF2B5EF4-FFF2-40B4-BE49-F238E27FC236}">
                <a16:creationId xmlns:a16="http://schemas.microsoft.com/office/drawing/2014/main" id="{7E616C85-2662-4EE6-AE05-B1B05A42C09D}"/>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FF7800"/>
                </a:solidFill>
                <a:latin typeface="+mn-lt"/>
                <a:cs typeface="Calibri" panose="020F0502020204030204" pitchFamily="34" charset="0"/>
              </a:defRPr>
            </a:lvl1pPr>
          </a:lstStyle>
          <a:p>
            <a:pPr lvl="0"/>
            <a:r>
              <a:rPr lang="fr-FR" dirty="0"/>
              <a:t>Modifiez le style du titre</a:t>
            </a:r>
          </a:p>
        </p:txBody>
      </p:sp>
      <p:sp>
        <p:nvSpPr>
          <p:cNvPr id="12" name="Espace réservé du contenu 17">
            <a:extLst>
              <a:ext uri="{FF2B5EF4-FFF2-40B4-BE49-F238E27FC236}">
                <a16:creationId xmlns:a16="http://schemas.microsoft.com/office/drawing/2014/main" id="{E58E3747-11F3-42D6-9C18-246A446EAFB7}"/>
              </a:ext>
            </a:extLst>
          </p:cNvPr>
          <p:cNvSpPr>
            <a:spLocks noGrp="1"/>
          </p:cNvSpPr>
          <p:nvPr>
            <p:ph sz="quarter" idx="12"/>
          </p:nvPr>
        </p:nvSpPr>
        <p:spPr>
          <a:xfrm>
            <a:off x="719999" y="1943056"/>
            <a:ext cx="5220000"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3" name="Espace réservé du contenu 17">
            <a:extLst>
              <a:ext uri="{FF2B5EF4-FFF2-40B4-BE49-F238E27FC236}">
                <a16:creationId xmlns:a16="http://schemas.microsoft.com/office/drawing/2014/main" id="{0D355BCB-565A-4CEF-A875-89C7B86D9774}"/>
              </a:ext>
            </a:extLst>
          </p:cNvPr>
          <p:cNvSpPr>
            <a:spLocks noGrp="1"/>
          </p:cNvSpPr>
          <p:nvPr>
            <p:ph sz="quarter" idx="13"/>
          </p:nvPr>
        </p:nvSpPr>
        <p:spPr>
          <a:xfrm>
            <a:off x="720000" y="1616658"/>
            <a:ext cx="5220000" cy="319714"/>
          </a:xfrm>
          <a:prstGeom prst="rect">
            <a:avLst/>
          </a:prstGeom>
        </p:spPr>
        <p:txBody>
          <a:bodyPr/>
          <a:lstStyle>
            <a:lvl1pPr marL="0" indent="0">
              <a:lnSpc>
                <a:spcPts val="1600"/>
              </a:lnSpc>
              <a:spcBef>
                <a:spcPts val="600"/>
              </a:spcBef>
              <a:buNone/>
              <a:defRPr sz="1600" b="1">
                <a:solidFill>
                  <a:srgbClr val="FF7800"/>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4" name="Espace réservé du contenu 17">
            <a:extLst>
              <a:ext uri="{FF2B5EF4-FFF2-40B4-BE49-F238E27FC236}">
                <a16:creationId xmlns:a16="http://schemas.microsoft.com/office/drawing/2014/main" id="{501805DE-36F7-4FBC-8E4D-FD223573713F}"/>
              </a:ext>
            </a:extLst>
          </p:cNvPr>
          <p:cNvSpPr>
            <a:spLocks noGrp="1"/>
          </p:cNvSpPr>
          <p:nvPr>
            <p:ph sz="quarter" idx="14"/>
          </p:nvPr>
        </p:nvSpPr>
        <p:spPr>
          <a:xfrm>
            <a:off x="6246576" y="1943056"/>
            <a:ext cx="5220000"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5" name="Espace réservé du contenu 17">
            <a:extLst>
              <a:ext uri="{FF2B5EF4-FFF2-40B4-BE49-F238E27FC236}">
                <a16:creationId xmlns:a16="http://schemas.microsoft.com/office/drawing/2014/main" id="{BFA3B769-35A0-44EB-9835-5C87BAA92328}"/>
              </a:ext>
            </a:extLst>
          </p:cNvPr>
          <p:cNvSpPr>
            <a:spLocks noGrp="1"/>
          </p:cNvSpPr>
          <p:nvPr>
            <p:ph sz="quarter" idx="15"/>
          </p:nvPr>
        </p:nvSpPr>
        <p:spPr>
          <a:xfrm>
            <a:off x="6246576" y="1616658"/>
            <a:ext cx="5220000" cy="319714"/>
          </a:xfrm>
          <a:prstGeom prst="rect">
            <a:avLst/>
          </a:prstGeom>
        </p:spPr>
        <p:txBody>
          <a:bodyPr/>
          <a:lstStyle>
            <a:lvl1pPr marL="0" indent="0">
              <a:lnSpc>
                <a:spcPts val="1600"/>
              </a:lnSpc>
              <a:spcBef>
                <a:spcPts val="600"/>
              </a:spcBef>
              <a:buNone/>
              <a:defRPr sz="1600" b="1">
                <a:solidFill>
                  <a:srgbClr val="FF7800"/>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Tree>
    <p:extLst>
      <p:ext uri="{BB962C8B-B14F-4D97-AF65-F5344CB8AC3E}">
        <p14:creationId xmlns:p14="http://schemas.microsoft.com/office/powerpoint/2010/main" val="3907169318"/>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SLIDE CONTENU  PARTIE 2">
    <p:spTree>
      <p:nvGrpSpPr>
        <p:cNvPr id="1" name=""/>
        <p:cNvGrpSpPr/>
        <p:nvPr/>
      </p:nvGrpSpPr>
      <p:grpSpPr>
        <a:xfrm>
          <a:off x="0" y="0"/>
          <a:ext cx="0" cy="0"/>
          <a:chOff x="0" y="0"/>
          <a:chExt cx="0" cy="0"/>
        </a:xfrm>
      </p:grpSpPr>
      <p:pic>
        <p:nvPicPr>
          <p:cNvPr id="22" name="Image 21">
            <a:extLst>
              <a:ext uri="{FF2B5EF4-FFF2-40B4-BE49-F238E27FC236}">
                <a16:creationId xmlns:a16="http://schemas.microsoft.com/office/drawing/2014/main" id="{842A5F73-7488-48B2-9A28-EC3BF9348504}"/>
              </a:ext>
            </a:extLst>
          </p:cNvPr>
          <p:cNvPicPr>
            <a:picLocks noChangeAspect="1"/>
          </p:cNvPicPr>
          <p:nvPr userDrawn="1"/>
        </p:nvPicPr>
        <p:blipFill>
          <a:blip r:embed="rId2"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3" name="ZoneTexte 15">
            <a:extLst>
              <a:ext uri="{FF2B5EF4-FFF2-40B4-BE49-F238E27FC236}">
                <a16:creationId xmlns:a16="http://schemas.microsoft.com/office/drawing/2014/main" id="{28E7FB8B-4F89-4D9E-92B9-60D0DF51A1AC}"/>
              </a:ext>
            </a:extLst>
          </p:cNvPr>
          <p:cNvSpPr txBox="1"/>
          <p:nvPr/>
        </p:nvSpPr>
        <p:spPr>
          <a:xfrm>
            <a:off x="11789199" y="6610393"/>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4" name="ZoneTexte 17">
            <a:extLst>
              <a:ext uri="{FF2B5EF4-FFF2-40B4-BE49-F238E27FC236}">
                <a16:creationId xmlns:a16="http://schemas.microsoft.com/office/drawing/2014/main" id="{71286F82-2752-4AEF-BD8E-6EC8D8C6FD95}"/>
              </a:ext>
            </a:extLst>
          </p:cNvPr>
          <p:cNvSpPr txBox="1"/>
          <p:nvPr/>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5" name="Rectangle : coins arrondis 2">
            <a:extLst>
              <a:ext uri="{FF2B5EF4-FFF2-40B4-BE49-F238E27FC236}">
                <a16:creationId xmlns:a16="http://schemas.microsoft.com/office/drawing/2014/main" id="{10EF06D2-D597-4506-BA4C-C8D45702354F}"/>
              </a:ext>
            </a:extLst>
          </p:cNvPr>
          <p:cNvSpPr/>
          <p:nvPr/>
        </p:nvSpPr>
        <p:spPr>
          <a:xfrm>
            <a:off x="536787" y="1461023"/>
            <a:ext cx="11118424" cy="5146334"/>
          </a:xfrm>
          <a:prstGeom prst="rect">
            <a:avLst/>
          </a:prstGeom>
          <a:solidFill>
            <a:srgbClr val="FFFFFF"/>
          </a:solidFill>
          <a:ln cap="flat">
            <a:solidFill>
              <a:srgbClr val="F9CCAD"/>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mn-lt"/>
            </a:endParaRPr>
          </a:p>
        </p:txBody>
      </p:sp>
      <p:sp>
        <p:nvSpPr>
          <p:cNvPr id="28" name="Larme 27">
            <a:extLst>
              <a:ext uri="{FF2B5EF4-FFF2-40B4-BE49-F238E27FC236}">
                <a16:creationId xmlns:a16="http://schemas.microsoft.com/office/drawing/2014/main" id="{46ED03F3-E69B-4772-BE43-AAFDF26960DF}"/>
              </a:ext>
            </a:extLst>
          </p:cNvPr>
          <p:cNvSpPr/>
          <p:nvPr/>
        </p:nvSpPr>
        <p:spPr>
          <a:xfrm rot="5400000">
            <a:off x="0" y="5868983"/>
            <a:ext cx="536787" cy="536787"/>
          </a:xfrm>
          <a:prstGeom prst="teardrop">
            <a:avLst/>
          </a:prstGeom>
          <a:solidFill>
            <a:srgbClr val="FF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9" name="Titre 1">
            <a:extLst>
              <a:ext uri="{FF2B5EF4-FFF2-40B4-BE49-F238E27FC236}">
                <a16:creationId xmlns:a16="http://schemas.microsoft.com/office/drawing/2014/main" id="{5C079538-489D-41EA-AAA1-D199B5349FA0}"/>
              </a:ext>
            </a:extLst>
          </p:cNvPr>
          <p:cNvSpPr txBox="1">
            <a:spLocks/>
          </p:cNvSpPr>
          <p:nvPr/>
        </p:nvSpPr>
        <p:spPr>
          <a:xfrm rot="16200000">
            <a:off x="-271608" y="5331769"/>
            <a:ext cx="1080003" cy="536786"/>
          </a:xfrm>
          <a:prstGeom prst="rect">
            <a:avLst/>
          </a:prstGeom>
          <a:solidFill>
            <a:srgbClr val="FF7800"/>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2</a:t>
            </a:r>
          </a:p>
        </p:txBody>
      </p:sp>
      <p:pic>
        <p:nvPicPr>
          <p:cNvPr id="34" name="Picture 6">
            <a:extLst>
              <a:ext uri="{FF2B5EF4-FFF2-40B4-BE49-F238E27FC236}">
                <a16:creationId xmlns:a16="http://schemas.microsoft.com/office/drawing/2014/main" id="{DC87914E-B379-4BE2-AE73-8AF2AF4A455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5" name="Image 34">
            <a:extLst>
              <a:ext uri="{FF2B5EF4-FFF2-40B4-BE49-F238E27FC236}">
                <a16:creationId xmlns:a16="http://schemas.microsoft.com/office/drawing/2014/main" id="{1CBE13B4-B1F2-4F79-ABF2-F28835B26E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5CAEA01B-5730-49AF-B481-A6C6B7AF0236}"/>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FF7800"/>
                </a:solidFill>
                <a:latin typeface="+mn-lt"/>
                <a:cs typeface="Calibri" panose="020F0502020204030204" pitchFamily="34" charset="0"/>
              </a:defRPr>
            </a:lvl1pPr>
          </a:lstStyle>
          <a:p>
            <a:r>
              <a:rPr lang="fr-FR" dirty="0"/>
              <a:t>Modifiez le style du titre</a:t>
            </a:r>
          </a:p>
        </p:txBody>
      </p:sp>
      <p:sp>
        <p:nvSpPr>
          <p:cNvPr id="17" name="Espace réservé du texte 14">
            <a:extLst>
              <a:ext uri="{FF2B5EF4-FFF2-40B4-BE49-F238E27FC236}">
                <a16:creationId xmlns:a16="http://schemas.microsoft.com/office/drawing/2014/main" id="{7E616C85-2662-4EE6-AE05-B1B05A42C09D}"/>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FF7800"/>
                </a:solidFill>
                <a:latin typeface="+mn-lt"/>
                <a:cs typeface="Calibri" panose="020F0502020204030204" pitchFamily="34" charset="0"/>
              </a:defRPr>
            </a:lvl1pPr>
          </a:lstStyle>
          <a:p>
            <a:pPr lvl="0"/>
            <a:r>
              <a:rPr lang="fr-FR" dirty="0"/>
              <a:t>Modifiez le style du titre</a:t>
            </a:r>
          </a:p>
        </p:txBody>
      </p:sp>
      <p:sp>
        <p:nvSpPr>
          <p:cNvPr id="12" name="Espace réservé du contenu 17">
            <a:extLst>
              <a:ext uri="{FF2B5EF4-FFF2-40B4-BE49-F238E27FC236}">
                <a16:creationId xmlns:a16="http://schemas.microsoft.com/office/drawing/2014/main" id="{D16F5FE7-C2ED-4828-98D1-9EA31E750CA2}"/>
              </a:ext>
            </a:extLst>
          </p:cNvPr>
          <p:cNvSpPr>
            <a:spLocks noGrp="1"/>
          </p:cNvSpPr>
          <p:nvPr>
            <p:ph sz="quarter" idx="12"/>
          </p:nvPr>
        </p:nvSpPr>
        <p:spPr>
          <a:xfrm>
            <a:off x="719999" y="1943055"/>
            <a:ext cx="5220000" cy="2159999"/>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3" name="Espace réservé du contenu 17">
            <a:extLst>
              <a:ext uri="{FF2B5EF4-FFF2-40B4-BE49-F238E27FC236}">
                <a16:creationId xmlns:a16="http://schemas.microsoft.com/office/drawing/2014/main" id="{FEC8A0A0-247F-47F2-A454-02619D4DBEC9}"/>
              </a:ext>
            </a:extLst>
          </p:cNvPr>
          <p:cNvSpPr>
            <a:spLocks noGrp="1"/>
          </p:cNvSpPr>
          <p:nvPr>
            <p:ph sz="quarter" idx="13"/>
          </p:nvPr>
        </p:nvSpPr>
        <p:spPr>
          <a:xfrm>
            <a:off x="720000" y="1616658"/>
            <a:ext cx="10744752" cy="319714"/>
          </a:xfrm>
          <a:prstGeom prst="rect">
            <a:avLst/>
          </a:prstGeom>
        </p:spPr>
        <p:txBody>
          <a:bodyPr/>
          <a:lstStyle>
            <a:lvl1pPr marL="0" indent="0">
              <a:lnSpc>
                <a:spcPts val="1600"/>
              </a:lnSpc>
              <a:spcBef>
                <a:spcPts val="600"/>
              </a:spcBef>
              <a:buNone/>
              <a:defRPr sz="1600" b="1">
                <a:solidFill>
                  <a:srgbClr val="FF7800"/>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4" name="Espace réservé du contenu 17">
            <a:extLst>
              <a:ext uri="{FF2B5EF4-FFF2-40B4-BE49-F238E27FC236}">
                <a16:creationId xmlns:a16="http://schemas.microsoft.com/office/drawing/2014/main" id="{CA4BBCD8-ADD1-42BA-B028-F3183FB8B731}"/>
              </a:ext>
            </a:extLst>
          </p:cNvPr>
          <p:cNvSpPr>
            <a:spLocks noGrp="1"/>
          </p:cNvSpPr>
          <p:nvPr>
            <p:ph sz="quarter" idx="14"/>
          </p:nvPr>
        </p:nvSpPr>
        <p:spPr>
          <a:xfrm>
            <a:off x="6246576" y="1943055"/>
            <a:ext cx="5220000" cy="2159999"/>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5" name="Espace réservé du contenu 17">
            <a:extLst>
              <a:ext uri="{FF2B5EF4-FFF2-40B4-BE49-F238E27FC236}">
                <a16:creationId xmlns:a16="http://schemas.microsoft.com/office/drawing/2014/main" id="{4DB95436-4AF3-46A6-B62B-9B447F599393}"/>
              </a:ext>
            </a:extLst>
          </p:cNvPr>
          <p:cNvSpPr>
            <a:spLocks noGrp="1"/>
          </p:cNvSpPr>
          <p:nvPr>
            <p:ph sz="quarter" idx="16"/>
          </p:nvPr>
        </p:nvSpPr>
        <p:spPr>
          <a:xfrm>
            <a:off x="718175" y="4275205"/>
            <a:ext cx="5220000" cy="21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8" name="Espace réservé du contenu 17">
            <a:extLst>
              <a:ext uri="{FF2B5EF4-FFF2-40B4-BE49-F238E27FC236}">
                <a16:creationId xmlns:a16="http://schemas.microsoft.com/office/drawing/2014/main" id="{03CF4E82-F61E-4F42-9B5B-19C31D3AF80F}"/>
              </a:ext>
            </a:extLst>
          </p:cNvPr>
          <p:cNvSpPr>
            <a:spLocks noGrp="1"/>
          </p:cNvSpPr>
          <p:nvPr>
            <p:ph sz="quarter" idx="18"/>
          </p:nvPr>
        </p:nvSpPr>
        <p:spPr>
          <a:xfrm>
            <a:off x="6244752" y="4275205"/>
            <a:ext cx="5220000" cy="21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Tree>
    <p:extLst>
      <p:ext uri="{BB962C8B-B14F-4D97-AF65-F5344CB8AC3E}">
        <p14:creationId xmlns:p14="http://schemas.microsoft.com/office/powerpoint/2010/main" val="2035903244"/>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SLIDE CONTENU  PARTIE 2">
    <p:spTree>
      <p:nvGrpSpPr>
        <p:cNvPr id="1" name=""/>
        <p:cNvGrpSpPr/>
        <p:nvPr/>
      </p:nvGrpSpPr>
      <p:grpSpPr>
        <a:xfrm>
          <a:off x="0" y="0"/>
          <a:ext cx="0" cy="0"/>
          <a:chOff x="0" y="0"/>
          <a:chExt cx="0" cy="0"/>
        </a:xfrm>
      </p:grpSpPr>
      <p:pic>
        <p:nvPicPr>
          <p:cNvPr id="22" name="Image 21">
            <a:extLst>
              <a:ext uri="{FF2B5EF4-FFF2-40B4-BE49-F238E27FC236}">
                <a16:creationId xmlns:a16="http://schemas.microsoft.com/office/drawing/2014/main" id="{842A5F73-7488-48B2-9A28-EC3BF9348504}"/>
              </a:ext>
            </a:extLst>
          </p:cNvPr>
          <p:cNvPicPr>
            <a:picLocks noChangeAspect="1"/>
          </p:cNvPicPr>
          <p:nvPr userDrawn="1"/>
        </p:nvPicPr>
        <p:blipFill>
          <a:blip r:embed="rId2"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3" name="ZoneTexte 15">
            <a:extLst>
              <a:ext uri="{FF2B5EF4-FFF2-40B4-BE49-F238E27FC236}">
                <a16:creationId xmlns:a16="http://schemas.microsoft.com/office/drawing/2014/main" id="{28E7FB8B-4F89-4D9E-92B9-60D0DF51A1AC}"/>
              </a:ext>
            </a:extLst>
          </p:cNvPr>
          <p:cNvSpPr txBox="1"/>
          <p:nvPr/>
        </p:nvSpPr>
        <p:spPr>
          <a:xfrm>
            <a:off x="11789199" y="6610393"/>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4" name="ZoneTexte 17">
            <a:extLst>
              <a:ext uri="{FF2B5EF4-FFF2-40B4-BE49-F238E27FC236}">
                <a16:creationId xmlns:a16="http://schemas.microsoft.com/office/drawing/2014/main" id="{71286F82-2752-4AEF-BD8E-6EC8D8C6FD95}"/>
              </a:ext>
            </a:extLst>
          </p:cNvPr>
          <p:cNvSpPr txBox="1"/>
          <p:nvPr/>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5" name="Rectangle : coins arrondis 2">
            <a:extLst>
              <a:ext uri="{FF2B5EF4-FFF2-40B4-BE49-F238E27FC236}">
                <a16:creationId xmlns:a16="http://schemas.microsoft.com/office/drawing/2014/main" id="{10EF06D2-D597-4506-BA4C-C8D45702354F}"/>
              </a:ext>
            </a:extLst>
          </p:cNvPr>
          <p:cNvSpPr/>
          <p:nvPr/>
        </p:nvSpPr>
        <p:spPr>
          <a:xfrm>
            <a:off x="536787" y="1461023"/>
            <a:ext cx="11118424" cy="5146334"/>
          </a:xfrm>
          <a:prstGeom prst="rect">
            <a:avLst/>
          </a:prstGeom>
          <a:solidFill>
            <a:srgbClr val="FFFFFF"/>
          </a:solidFill>
          <a:ln cap="flat">
            <a:solidFill>
              <a:srgbClr val="F9CCAD"/>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mn-lt"/>
            </a:endParaRPr>
          </a:p>
        </p:txBody>
      </p:sp>
      <p:sp>
        <p:nvSpPr>
          <p:cNvPr id="28" name="Larme 27">
            <a:extLst>
              <a:ext uri="{FF2B5EF4-FFF2-40B4-BE49-F238E27FC236}">
                <a16:creationId xmlns:a16="http://schemas.microsoft.com/office/drawing/2014/main" id="{46ED03F3-E69B-4772-BE43-AAFDF26960DF}"/>
              </a:ext>
            </a:extLst>
          </p:cNvPr>
          <p:cNvSpPr/>
          <p:nvPr/>
        </p:nvSpPr>
        <p:spPr>
          <a:xfrm rot="5400000">
            <a:off x="0" y="5868983"/>
            <a:ext cx="536787" cy="536787"/>
          </a:xfrm>
          <a:prstGeom prst="teardrop">
            <a:avLst/>
          </a:prstGeom>
          <a:solidFill>
            <a:srgbClr val="FF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9" name="Titre 1">
            <a:extLst>
              <a:ext uri="{FF2B5EF4-FFF2-40B4-BE49-F238E27FC236}">
                <a16:creationId xmlns:a16="http://schemas.microsoft.com/office/drawing/2014/main" id="{5C079538-489D-41EA-AAA1-D199B5349FA0}"/>
              </a:ext>
            </a:extLst>
          </p:cNvPr>
          <p:cNvSpPr txBox="1">
            <a:spLocks/>
          </p:cNvSpPr>
          <p:nvPr/>
        </p:nvSpPr>
        <p:spPr>
          <a:xfrm rot="16200000">
            <a:off x="-271608" y="5331769"/>
            <a:ext cx="1080003" cy="536786"/>
          </a:xfrm>
          <a:prstGeom prst="rect">
            <a:avLst/>
          </a:prstGeom>
          <a:solidFill>
            <a:srgbClr val="FF7800"/>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2</a:t>
            </a:r>
          </a:p>
        </p:txBody>
      </p:sp>
      <p:pic>
        <p:nvPicPr>
          <p:cNvPr id="34" name="Picture 6">
            <a:extLst>
              <a:ext uri="{FF2B5EF4-FFF2-40B4-BE49-F238E27FC236}">
                <a16:creationId xmlns:a16="http://schemas.microsoft.com/office/drawing/2014/main" id="{DC87914E-B379-4BE2-AE73-8AF2AF4A455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5" name="Image 34">
            <a:extLst>
              <a:ext uri="{FF2B5EF4-FFF2-40B4-BE49-F238E27FC236}">
                <a16:creationId xmlns:a16="http://schemas.microsoft.com/office/drawing/2014/main" id="{1CBE13B4-B1F2-4F79-ABF2-F28835B26E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5CAEA01B-5730-49AF-B481-A6C6B7AF0236}"/>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FF7800"/>
                </a:solidFill>
                <a:latin typeface="+mn-lt"/>
                <a:cs typeface="Calibri" panose="020F0502020204030204" pitchFamily="34" charset="0"/>
              </a:defRPr>
            </a:lvl1pPr>
          </a:lstStyle>
          <a:p>
            <a:r>
              <a:rPr lang="fr-FR" dirty="0"/>
              <a:t>Modifiez le style du titre</a:t>
            </a:r>
          </a:p>
        </p:txBody>
      </p:sp>
      <p:sp>
        <p:nvSpPr>
          <p:cNvPr id="17" name="Espace réservé du texte 14">
            <a:extLst>
              <a:ext uri="{FF2B5EF4-FFF2-40B4-BE49-F238E27FC236}">
                <a16:creationId xmlns:a16="http://schemas.microsoft.com/office/drawing/2014/main" id="{7E616C85-2662-4EE6-AE05-B1B05A42C09D}"/>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FF7800"/>
                </a:solidFill>
                <a:latin typeface="+mn-lt"/>
                <a:cs typeface="Calibri" panose="020F0502020204030204" pitchFamily="34" charset="0"/>
              </a:defRPr>
            </a:lvl1pPr>
          </a:lstStyle>
          <a:p>
            <a:pPr lvl="0"/>
            <a:r>
              <a:rPr lang="fr-FR" dirty="0"/>
              <a:t>Modifiez le style du titre</a:t>
            </a:r>
          </a:p>
        </p:txBody>
      </p:sp>
      <p:sp>
        <p:nvSpPr>
          <p:cNvPr id="12" name="Espace réservé du contenu 17">
            <a:extLst>
              <a:ext uri="{FF2B5EF4-FFF2-40B4-BE49-F238E27FC236}">
                <a16:creationId xmlns:a16="http://schemas.microsoft.com/office/drawing/2014/main" id="{53A83167-A358-4553-94AB-5B6872C2243D}"/>
              </a:ext>
            </a:extLst>
          </p:cNvPr>
          <p:cNvSpPr>
            <a:spLocks noGrp="1"/>
          </p:cNvSpPr>
          <p:nvPr>
            <p:ph sz="quarter" idx="12"/>
          </p:nvPr>
        </p:nvSpPr>
        <p:spPr>
          <a:xfrm>
            <a:off x="719999" y="1943055"/>
            <a:ext cx="5220000" cy="2159999"/>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3" name="Espace réservé du contenu 17">
            <a:extLst>
              <a:ext uri="{FF2B5EF4-FFF2-40B4-BE49-F238E27FC236}">
                <a16:creationId xmlns:a16="http://schemas.microsoft.com/office/drawing/2014/main" id="{400C48E3-F090-48F3-AEA4-ABDFD44BE6E4}"/>
              </a:ext>
            </a:extLst>
          </p:cNvPr>
          <p:cNvSpPr>
            <a:spLocks noGrp="1"/>
          </p:cNvSpPr>
          <p:nvPr>
            <p:ph sz="quarter" idx="13"/>
          </p:nvPr>
        </p:nvSpPr>
        <p:spPr>
          <a:xfrm>
            <a:off x="720000" y="1616658"/>
            <a:ext cx="10744752" cy="319714"/>
          </a:xfrm>
          <a:prstGeom prst="rect">
            <a:avLst/>
          </a:prstGeom>
        </p:spPr>
        <p:txBody>
          <a:bodyPr/>
          <a:lstStyle>
            <a:lvl1pPr marL="0" indent="0">
              <a:lnSpc>
                <a:spcPts val="1600"/>
              </a:lnSpc>
              <a:spcBef>
                <a:spcPts val="600"/>
              </a:spcBef>
              <a:buNone/>
              <a:defRPr sz="1600" b="1">
                <a:solidFill>
                  <a:srgbClr val="FF7800"/>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4" name="Espace réservé du contenu 17">
            <a:extLst>
              <a:ext uri="{FF2B5EF4-FFF2-40B4-BE49-F238E27FC236}">
                <a16:creationId xmlns:a16="http://schemas.microsoft.com/office/drawing/2014/main" id="{BB498A7E-C19C-4F31-8207-316BDD219066}"/>
              </a:ext>
            </a:extLst>
          </p:cNvPr>
          <p:cNvSpPr>
            <a:spLocks noGrp="1"/>
          </p:cNvSpPr>
          <p:nvPr>
            <p:ph sz="quarter" idx="16"/>
          </p:nvPr>
        </p:nvSpPr>
        <p:spPr>
          <a:xfrm>
            <a:off x="718175" y="4275205"/>
            <a:ext cx="5220000" cy="21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5" name="Espace réservé du graphique SmartArt 3">
            <a:extLst>
              <a:ext uri="{FF2B5EF4-FFF2-40B4-BE49-F238E27FC236}">
                <a16:creationId xmlns:a16="http://schemas.microsoft.com/office/drawing/2014/main" id="{6E03E097-D5FF-467B-B7A6-4D8F82ED4908}"/>
              </a:ext>
            </a:extLst>
          </p:cNvPr>
          <p:cNvSpPr>
            <a:spLocks noGrp="1"/>
          </p:cNvSpPr>
          <p:nvPr>
            <p:ph type="dgm" sz="quarter" idx="17"/>
          </p:nvPr>
        </p:nvSpPr>
        <p:spPr>
          <a:xfrm>
            <a:off x="6738381" y="2590066"/>
            <a:ext cx="4114800" cy="2900291"/>
          </a:xfrm>
          <a:prstGeom prst="rect">
            <a:avLst/>
          </a:prstGeom>
        </p:spPr>
        <p:txBody>
          <a:bodyPr/>
          <a:lstStyle>
            <a:lvl1pPr>
              <a:defRPr>
                <a:solidFill>
                  <a:srgbClr val="565656"/>
                </a:solidFill>
              </a:defRPr>
            </a:lvl1pPr>
          </a:lstStyle>
          <a:p>
            <a:endParaRPr lang="fr-FR" dirty="0"/>
          </a:p>
        </p:txBody>
      </p:sp>
    </p:spTree>
    <p:extLst>
      <p:ext uri="{BB962C8B-B14F-4D97-AF65-F5344CB8AC3E}">
        <p14:creationId xmlns:p14="http://schemas.microsoft.com/office/powerpoint/2010/main" val="109582238"/>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SLIDE PARTI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2C80E2A6-190D-4EDC-A3B3-B54A603EB7F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16" name="Rectangle : avec coins arrondis en haut 15">
            <a:extLst>
              <a:ext uri="{FF2B5EF4-FFF2-40B4-BE49-F238E27FC236}">
                <a16:creationId xmlns:a16="http://schemas.microsoft.com/office/drawing/2014/main" id="{9E27EBC3-AFA1-4CFB-A123-A075ED377627}"/>
              </a:ext>
            </a:extLst>
          </p:cNvPr>
          <p:cNvSpPr/>
          <p:nvPr/>
        </p:nvSpPr>
        <p:spPr>
          <a:xfrm>
            <a:off x="8010000" y="6132986"/>
            <a:ext cx="2160000" cy="720000"/>
          </a:xfrm>
          <a:prstGeom prst="round2SameRect">
            <a:avLst/>
          </a:prstGeom>
          <a:solidFill>
            <a:srgbClr val="005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n-lt"/>
            </a:endParaRPr>
          </a:p>
        </p:txBody>
      </p:sp>
      <p:sp>
        <p:nvSpPr>
          <p:cNvPr id="19" name="Espace réservé du texte 8">
            <a:extLst>
              <a:ext uri="{FF2B5EF4-FFF2-40B4-BE49-F238E27FC236}">
                <a16:creationId xmlns:a16="http://schemas.microsoft.com/office/drawing/2014/main" id="{AAE3476E-5D4C-43AE-9AED-D76EE18FFDD8}"/>
              </a:ext>
            </a:extLst>
          </p:cNvPr>
          <p:cNvSpPr>
            <a:spLocks noGrp="1"/>
          </p:cNvSpPr>
          <p:nvPr>
            <p:ph type="body" sz="quarter" idx="13" hasCustomPrompt="1"/>
          </p:nvPr>
        </p:nvSpPr>
        <p:spPr>
          <a:xfrm>
            <a:off x="6300000" y="1089893"/>
            <a:ext cx="5580000" cy="900000"/>
          </a:xfrm>
          <a:prstGeom prst="rect">
            <a:avLst/>
          </a:prstGeom>
        </p:spPr>
        <p:txBody>
          <a:bodyPr anchor="t" anchorCtr="0"/>
          <a:lstStyle>
            <a:lvl1pPr marL="0" indent="0" algn="ctr">
              <a:lnSpc>
                <a:spcPct val="100000"/>
              </a:lnSpc>
              <a:spcBef>
                <a:spcPts val="0"/>
              </a:spcBef>
              <a:buNone/>
              <a:defRPr sz="2400" b="1" u="none">
                <a:solidFill>
                  <a:srgbClr val="0059A1"/>
                </a:solidFill>
                <a:latin typeface="+mn-lt"/>
                <a:cs typeface="Calibri" panose="020F0502020204030204" pitchFamily="34" charset="0"/>
              </a:defRPr>
            </a:lvl1pPr>
          </a:lstStyle>
          <a:p>
            <a:pPr lvl="0"/>
            <a:r>
              <a:rPr lang="fr-FR" dirty="0"/>
              <a:t>TITRE</a:t>
            </a:r>
          </a:p>
        </p:txBody>
      </p:sp>
      <p:sp>
        <p:nvSpPr>
          <p:cNvPr id="21" name="Rectangle 20">
            <a:extLst>
              <a:ext uri="{FF2B5EF4-FFF2-40B4-BE49-F238E27FC236}">
                <a16:creationId xmlns:a16="http://schemas.microsoft.com/office/drawing/2014/main" id="{FF8BB92A-763C-4A55-AD56-8267461E7B3D}"/>
              </a:ext>
            </a:extLst>
          </p:cNvPr>
          <p:cNvSpPr/>
          <p:nvPr/>
        </p:nvSpPr>
        <p:spPr>
          <a:xfrm>
            <a:off x="6300000" y="2340000"/>
            <a:ext cx="5580000" cy="369332"/>
          </a:xfrm>
          <a:prstGeom prst="rect">
            <a:avLst/>
          </a:prstGeom>
        </p:spPr>
        <p:txBody>
          <a:bodyPr wrap="square">
            <a:spAutoFit/>
          </a:bodyPr>
          <a:lstStyle/>
          <a:p>
            <a:pPr lvl="0" algn="l" defTabSz="914400">
              <a:defRPr sz="1800" b="0" i="0" u="none" strike="noStrike" kern="0" cap="none" spc="0" baseline="0">
                <a:solidFill>
                  <a:srgbClr val="000000"/>
                </a:solidFill>
                <a:uFillTx/>
              </a:defRPr>
            </a:pPr>
            <a:r>
              <a:rPr lang="en-US" sz="1800" b="1" u="none" kern="1200" dirty="0">
                <a:solidFill>
                  <a:srgbClr val="0059A1"/>
                </a:solidFill>
                <a:latin typeface="+mn-lt"/>
                <a:ea typeface="맑은 고딕" pitchFamily="34"/>
                <a:cs typeface="Calibri" panose="020F0502020204030204" pitchFamily="34" charset="0"/>
              </a:rPr>
              <a:t>Dans ce module, vous allez :</a:t>
            </a:r>
          </a:p>
        </p:txBody>
      </p:sp>
      <p:sp>
        <p:nvSpPr>
          <p:cNvPr id="22" name="Espace réservé du texte 8">
            <a:extLst>
              <a:ext uri="{FF2B5EF4-FFF2-40B4-BE49-F238E27FC236}">
                <a16:creationId xmlns:a16="http://schemas.microsoft.com/office/drawing/2014/main" id="{C001CBFC-9364-4962-8E57-BC901FEAA26D}"/>
              </a:ext>
            </a:extLst>
          </p:cNvPr>
          <p:cNvSpPr>
            <a:spLocks noGrp="1"/>
          </p:cNvSpPr>
          <p:nvPr>
            <p:ph type="body" sz="quarter" idx="14" hasCustomPrompt="1"/>
          </p:nvPr>
        </p:nvSpPr>
        <p:spPr>
          <a:xfrm>
            <a:off x="6300000" y="2880000"/>
            <a:ext cx="5580000" cy="1440000"/>
          </a:xfrm>
          <a:prstGeom prst="rect">
            <a:avLst/>
          </a:prstGeom>
        </p:spPr>
        <p:txBody>
          <a:bodyPr anchor="t" anchorCtr="0"/>
          <a:lstStyle>
            <a:lvl1pPr marL="342900" indent="-342900" algn="l">
              <a:lnSpc>
                <a:spcPct val="100000"/>
              </a:lnSpc>
              <a:spcBef>
                <a:spcPts val="600"/>
              </a:spcBef>
              <a:buFont typeface="Arial" panose="020B0604020202020204" pitchFamily="34" charset="0"/>
              <a:buChar char="•"/>
              <a:defRPr sz="1600" b="0" u="none">
                <a:solidFill>
                  <a:srgbClr val="565656"/>
                </a:solidFill>
                <a:latin typeface="+mn-lt"/>
                <a:cs typeface="Calibri" panose="020F0502020204030204" pitchFamily="34" charset="0"/>
              </a:defRPr>
            </a:lvl1pPr>
          </a:lstStyle>
          <a:p>
            <a:pPr lvl="0"/>
            <a:r>
              <a:rPr lang="fr-FR" dirty="0"/>
              <a:t>….</a:t>
            </a:r>
          </a:p>
          <a:p>
            <a:pPr lvl="0"/>
            <a:r>
              <a:rPr lang="fr-FR" dirty="0"/>
              <a:t>….</a:t>
            </a:r>
          </a:p>
          <a:p>
            <a:pPr lvl="0"/>
            <a:r>
              <a:rPr lang="fr-FR" dirty="0"/>
              <a:t>….</a:t>
            </a:r>
          </a:p>
        </p:txBody>
      </p:sp>
      <p:sp>
        <p:nvSpPr>
          <p:cNvPr id="24" name="Espace réservé du texte 8">
            <a:extLst>
              <a:ext uri="{FF2B5EF4-FFF2-40B4-BE49-F238E27FC236}">
                <a16:creationId xmlns:a16="http://schemas.microsoft.com/office/drawing/2014/main" id="{F4D90335-7729-4328-9F12-1DC06EDDAD2A}"/>
              </a:ext>
            </a:extLst>
          </p:cNvPr>
          <p:cNvSpPr>
            <a:spLocks noGrp="1"/>
          </p:cNvSpPr>
          <p:nvPr>
            <p:ph type="body" sz="quarter" idx="10" hasCustomPrompt="1"/>
          </p:nvPr>
        </p:nvSpPr>
        <p:spPr>
          <a:xfrm>
            <a:off x="8480684" y="6132986"/>
            <a:ext cx="1689315" cy="720000"/>
          </a:xfrm>
          <a:prstGeom prst="rect">
            <a:avLst/>
          </a:prstGeom>
          <a:ln>
            <a:noFill/>
          </a:ln>
        </p:spPr>
        <p:txBody>
          <a:bodyPr anchor="ctr" anchorCtr="0"/>
          <a:lstStyle>
            <a:lvl1pPr marL="0" indent="0" algn="ctr">
              <a:buNone/>
              <a:defRPr sz="2400" b="1">
                <a:solidFill>
                  <a:schemeClr val="bg1"/>
                </a:solidFill>
                <a:latin typeface="+mn-lt"/>
                <a:cs typeface="Calibri" panose="020F0502020204030204" pitchFamily="34" charset="0"/>
              </a:defRPr>
            </a:lvl1pPr>
          </a:lstStyle>
          <a:p>
            <a:pPr lvl="0"/>
            <a:r>
              <a:rPr lang="fr-FR" dirty="0"/>
              <a:t>… heures</a:t>
            </a:r>
          </a:p>
        </p:txBody>
      </p:sp>
      <p:pic>
        <p:nvPicPr>
          <p:cNvPr id="25" name="Image 24">
            <a:extLst>
              <a:ext uri="{FF2B5EF4-FFF2-40B4-BE49-F238E27FC236}">
                <a16:creationId xmlns:a16="http://schemas.microsoft.com/office/drawing/2014/main" id="{43DB45BC-B0D2-4D68-A143-67059E84762A}"/>
              </a:ext>
            </a:extLst>
          </p:cNvPr>
          <p:cNvPicPr>
            <a:picLocks noChangeAspect="1"/>
          </p:cNvPicPr>
          <p:nvPr/>
        </p:nvPicPr>
        <p:blipFill>
          <a:blip r:embed="rId3"/>
          <a:stretch>
            <a:fillRect/>
          </a:stretch>
        </p:blipFill>
        <p:spPr>
          <a:xfrm>
            <a:off x="8186397" y="6268947"/>
            <a:ext cx="401660" cy="396000"/>
          </a:xfrm>
          <a:prstGeom prst="rect">
            <a:avLst/>
          </a:prstGeom>
        </p:spPr>
      </p:pic>
      <p:pic>
        <p:nvPicPr>
          <p:cNvPr id="26" name="Picture 6">
            <a:extLst>
              <a:ext uri="{FF2B5EF4-FFF2-40B4-BE49-F238E27FC236}">
                <a16:creationId xmlns:a16="http://schemas.microsoft.com/office/drawing/2014/main" id="{BE95A489-1B7B-432F-B0BB-3047C0D7406C}"/>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438444" y="195753"/>
            <a:ext cx="1027197" cy="1014820"/>
          </a:xfrm>
          <a:prstGeom prst="rect">
            <a:avLst/>
          </a:prstGeom>
          <a:noFill/>
          <a:ln cap="flat">
            <a:noFill/>
          </a:ln>
        </p:spPr>
      </p:pic>
      <p:pic>
        <p:nvPicPr>
          <p:cNvPr id="27" name="Image 26">
            <a:extLst>
              <a:ext uri="{FF2B5EF4-FFF2-40B4-BE49-F238E27FC236}">
                <a16:creationId xmlns:a16="http://schemas.microsoft.com/office/drawing/2014/main" id="{AED50B38-2C9A-45AA-B5E0-F77CEFC867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80261" y="380583"/>
            <a:ext cx="2002221" cy="645160"/>
          </a:xfrm>
          <a:prstGeom prst="rect">
            <a:avLst/>
          </a:prstGeom>
        </p:spPr>
      </p:pic>
      <p:pic>
        <p:nvPicPr>
          <p:cNvPr id="28" name="Image 27">
            <a:extLst>
              <a:ext uri="{FF2B5EF4-FFF2-40B4-BE49-F238E27FC236}">
                <a16:creationId xmlns:a16="http://schemas.microsoft.com/office/drawing/2014/main" id="{2D185A0C-86F0-4C88-8A6C-82E26EC15D1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657463" y="4542289"/>
            <a:ext cx="865074" cy="865074"/>
          </a:xfrm>
          <a:prstGeom prst="rect">
            <a:avLst/>
          </a:prstGeom>
        </p:spPr>
      </p:pic>
      <p:sp>
        <p:nvSpPr>
          <p:cNvPr id="15" name="ZoneTexte 14">
            <a:extLst>
              <a:ext uri="{FF2B5EF4-FFF2-40B4-BE49-F238E27FC236}">
                <a16:creationId xmlns:a16="http://schemas.microsoft.com/office/drawing/2014/main" id="{920E2D18-11A5-4C02-8DC2-7675E9AC0C8F}"/>
              </a:ext>
            </a:extLst>
          </p:cNvPr>
          <p:cNvSpPr txBox="1"/>
          <p:nvPr userDrawn="1"/>
        </p:nvSpPr>
        <p:spPr>
          <a:xfrm>
            <a:off x="6300000" y="561659"/>
            <a:ext cx="5580000" cy="523220"/>
          </a:xfrm>
          <a:prstGeom prst="rect">
            <a:avLst/>
          </a:prstGeom>
          <a:noFill/>
        </p:spPr>
        <p:txBody>
          <a:bodyPr wrap="square" rtlCol="0">
            <a:spAutoFit/>
          </a:bodyPr>
          <a:lstStyle/>
          <a:p>
            <a:pPr algn="ctr"/>
            <a:r>
              <a:rPr lang="fr-FR" sz="2800" b="1" dirty="0">
                <a:solidFill>
                  <a:srgbClr val="0059A1"/>
                </a:solidFill>
                <a:latin typeface="+mn-lt"/>
                <a:cs typeface="Calibri" panose="020F0502020204030204" pitchFamily="34" charset="0"/>
              </a:rPr>
              <a:t>PARTIE 3</a:t>
            </a:r>
          </a:p>
        </p:txBody>
      </p:sp>
    </p:spTree>
    <p:extLst>
      <p:ext uri="{BB962C8B-B14F-4D97-AF65-F5344CB8AC3E}">
        <p14:creationId xmlns:p14="http://schemas.microsoft.com/office/powerpoint/2010/main" val="2551814063"/>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4_SLIDE ACTIVITES 1">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CCF5E1A6-D816-465B-ABBA-39A9B6B130E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14" name="Espace réservé du texte 8">
            <a:extLst>
              <a:ext uri="{FF2B5EF4-FFF2-40B4-BE49-F238E27FC236}">
                <a16:creationId xmlns:a16="http://schemas.microsoft.com/office/drawing/2014/main" id="{11FC0CA9-7509-4669-896A-AB2127F25BBE}"/>
              </a:ext>
            </a:extLst>
          </p:cNvPr>
          <p:cNvSpPr>
            <a:spLocks noGrp="1"/>
          </p:cNvSpPr>
          <p:nvPr>
            <p:ph type="body" sz="quarter" idx="12" hasCustomPrompt="1"/>
          </p:nvPr>
        </p:nvSpPr>
        <p:spPr>
          <a:xfrm>
            <a:off x="6300000" y="539999"/>
            <a:ext cx="5580000" cy="540000"/>
          </a:xfrm>
          <a:prstGeom prst="rect">
            <a:avLst/>
          </a:prstGeom>
        </p:spPr>
        <p:txBody>
          <a:bodyPr anchor="ctr" anchorCtr="0"/>
          <a:lstStyle>
            <a:lvl1pPr marL="0" indent="0" algn="ctr">
              <a:lnSpc>
                <a:spcPct val="100000"/>
              </a:lnSpc>
              <a:spcBef>
                <a:spcPts val="0"/>
              </a:spcBef>
              <a:buNone/>
              <a:defRPr sz="2800" b="1" u="none">
                <a:solidFill>
                  <a:srgbClr val="0059A1"/>
                </a:solidFill>
                <a:latin typeface="+mn-lt"/>
                <a:cs typeface="Calibri" panose="020F0502020204030204" pitchFamily="34" charset="0"/>
              </a:defRPr>
            </a:lvl1pPr>
          </a:lstStyle>
          <a:p>
            <a:pPr lvl="0"/>
            <a:r>
              <a:rPr lang="fr-FR" dirty="0"/>
              <a:t>ACTIVITÉ n°</a:t>
            </a:r>
          </a:p>
        </p:txBody>
      </p:sp>
      <p:sp>
        <p:nvSpPr>
          <p:cNvPr id="15" name="Espace réservé du texte 8">
            <a:extLst>
              <a:ext uri="{FF2B5EF4-FFF2-40B4-BE49-F238E27FC236}">
                <a16:creationId xmlns:a16="http://schemas.microsoft.com/office/drawing/2014/main" id="{5586E004-C84D-4C67-B321-9AE8530D29FD}"/>
              </a:ext>
            </a:extLst>
          </p:cNvPr>
          <p:cNvSpPr>
            <a:spLocks noGrp="1"/>
          </p:cNvSpPr>
          <p:nvPr>
            <p:ph type="body" sz="quarter" idx="13" hasCustomPrompt="1"/>
          </p:nvPr>
        </p:nvSpPr>
        <p:spPr>
          <a:xfrm>
            <a:off x="6300000" y="1089893"/>
            <a:ext cx="5580000" cy="900000"/>
          </a:xfrm>
          <a:prstGeom prst="rect">
            <a:avLst/>
          </a:prstGeom>
        </p:spPr>
        <p:txBody>
          <a:bodyPr anchor="t" anchorCtr="0"/>
          <a:lstStyle>
            <a:lvl1pPr marL="0" indent="0" algn="ctr">
              <a:lnSpc>
                <a:spcPct val="100000"/>
              </a:lnSpc>
              <a:spcBef>
                <a:spcPts val="0"/>
              </a:spcBef>
              <a:buNone/>
              <a:defRPr sz="2400" b="1" u="none">
                <a:solidFill>
                  <a:srgbClr val="0059A1"/>
                </a:solidFill>
                <a:latin typeface="+mn-lt"/>
                <a:cs typeface="Calibri" panose="020F0502020204030204" pitchFamily="34" charset="0"/>
              </a:defRPr>
            </a:lvl1pPr>
          </a:lstStyle>
          <a:p>
            <a:pPr lvl="0"/>
            <a:r>
              <a:rPr lang="fr-FR" dirty="0"/>
              <a:t>TITRE</a:t>
            </a:r>
          </a:p>
        </p:txBody>
      </p:sp>
      <p:sp>
        <p:nvSpPr>
          <p:cNvPr id="18" name="Rectangle 17">
            <a:extLst>
              <a:ext uri="{FF2B5EF4-FFF2-40B4-BE49-F238E27FC236}">
                <a16:creationId xmlns:a16="http://schemas.microsoft.com/office/drawing/2014/main" id="{B8EC24CB-7F44-4FFD-A8FF-B0027A124EE9}"/>
              </a:ext>
            </a:extLst>
          </p:cNvPr>
          <p:cNvSpPr/>
          <p:nvPr/>
        </p:nvSpPr>
        <p:spPr>
          <a:xfrm>
            <a:off x="6300000" y="2125854"/>
            <a:ext cx="5580000" cy="369332"/>
          </a:xfrm>
          <a:prstGeom prst="rect">
            <a:avLst/>
          </a:prstGeom>
        </p:spPr>
        <p:txBody>
          <a:bodyPr wrap="square">
            <a:spAutoFit/>
          </a:bodyPr>
          <a:lstStyle/>
          <a:p>
            <a:pPr lvl="0" algn="l" defTabSz="914400">
              <a:defRPr sz="1800" b="0" i="0" u="none" strike="noStrike" kern="0" cap="none" spc="0" baseline="0">
                <a:solidFill>
                  <a:srgbClr val="000000"/>
                </a:solidFill>
                <a:uFillTx/>
              </a:defRPr>
            </a:pPr>
            <a:r>
              <a:rPr lang="en-US" sz="1800" b="1" u="none" kern="1200" dirty="0">
                <a:solidFill>
                  <a:srgbClr val="0059A1"/>
                </a:solidFill>
                <a:latin typeface="+mn-lt"/>
                <a:ea typeface="맑은 고딕" pitchFamily="34"/>
                <a:cs typeface="Calibri" panose="020F0502020204030204" pitchFamily="34" charset="0"/>
              </a:rPr>
              <a:t>Compétences visées :</a:t>
            </a:r>
          </a:p>
        </p:txBody>
      </p:sp>
      <p:sp>
        <p:nvSpPr>
          <p:cNvPr id="20" name="Espace réservé du texte 8">
            <a:extLst>
              <a:ext uri="{FF2B5EF4-FFF2-40B4-BE49-F238E27FC236}">
                <a16:creationId xmlns:a16="http://schemas.microsoft.com/office/drawing/2014/main" id="{DB4F7443-86EC-4731-AADB-9DCD325B7643}"/>
              </a:ext>
            </a:extLst>
          </p:cNvPr>
          <p:cNvSpPr>
            <a:spLocks noGrp="1"/>
          </p:cNvSpPr>
          <p:nvPr>
            <p:ph type="body" sz="quarter" idx="14" hasCustomPrompt="1"/>
          </p:nvPr>
        </p:nvSpPr>
        <p:spPr>
          <a:xfrm>
            <a:off x="6300000" y="2700000"/>
            <a:ext cx="5580000" cy="1260561"/>
          </a:xfrm>
          <a:prstGeom prst="rect">
            <a:avLst/>
          </a:prstGeom>
        </p:spPr>
        <p:txBody>
          <a:bodyPr anchor="t" anchorCtr="0"/>
          <a:lstStyle>
            <a:lvl1pPr marL="342900" indent="-342900" algn="l">
              <a:lnSpc>
                <a:spcPct val="100000"/>
              </a:lnSpc>
              <a:spcBef>
                <a:spcPts val="600"/>
              </a:spcBef>
              <a:buClr>
                <a:srgbClr val="565656"/>
              </a:buClr>
              <a:buFont typeface="Arial" panose="020B0604020202020204" pitchFamily="34" charset="0"/>
              <a:buChar char="•"/>
              <a:defRPr sz="1600" b="0" u="none">
                <a:solidFill>
                  <a:srgbClr val="565656"/>
                </a:solidFill>
                <a:latin typeface="+mn-lt"/>
                <a:cs typeface="Calibri" panose="020F0502020204030204" pitchFamily="34" charset="0"/>
              </a:defRPr>
            </a:lvl1pPr>
          </a:lstStyle>
          <a:p>
            <a:pPr lvl="0"/>
            <a:r>
              <a:rPr lang="fr-FR" dirty="0"/>
              <a:t>….</a:t>
            </a:r>
          </a:p>
          <a:p>
            <a:pPr lvl="0"/>
            <a:r>
              <a:rPr lang="fr-FR" dirty="0"/>
              <a:t>….</a:t>
            </a:r>
          </a:p>
          <a:p>
            <a:pPr lvl="0"/>
            <a:r>
              <a:rPr lang="fr-FR" dirty="0"/>
              <a:t>….</a:t>
            </a:r>
          </a:p>
        </p:txBody>
      </p:sp>
      <p:sp>
        <p:nvSpPr>
          <p:cNvPr id="23" name="Rectangle : avec coins arrondis en haut 22">
            <a:extLst>
              <a:ext uri="{FF2B5EF4-FFF2-40B4-BE49-F238E27FC236}">
                <a16:creationId xmlns:a16="http://schemas.microsoft.com/office/drawing/2014/main" id="{3424033A-21E0-49F9-B1F4-06B3081B974E}"/>
              </a:ext>
            </a:extLst>
          </p:cNvPr>
          <p:cNvSpPr/>
          <p:nvPr/>
        </p:nvSpPr>
        <p:spPr>
          <a:xfrm>
            <a:off x="8010000" y="6132986"/>
            <a:ext cx="2160000" cy="720000"/>
          </a:xfrm>
          <a:prstGeom prst="round2SameRect">
            <a:avLst/>
          </a:prstGeom>
          <a:solidFill>
            <a:srgbClr val="005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4" name="Espace réservé du texte 8">
            <a:extLst>
              <a:ext uri="{FF2B5EF4-FFF2-40B4-BE49-F238E27FC236}">
                <a16:creationId xmlns:a16="http://schemas.microsoft.com/office/drawing/2014/main" id="{600C38A5-6D7B-4E29-BB82-17E2EB0317D7}"/>
              </a:ext>
            </a:extLst>
          </p:cNvPr>
          <p:cNvSpPr>
            <a:spLocks noGrp="1"/>
          </p:cNvSpPr>
          <p:nvPr>
            <p:ph type="body" sz="quarter" idx="15" hasCustomPrompt="1"/>
          </p:nvPr>
        </p:nvSpPr>
        <p:spPr>
          <a:xfrm>
            <a:off x="8480684" y="6132986"/>
            <a:ext cx="1689315" cy="720000"/>
          </a:xfrm>
          <a:prstGeom prst="rect">
            <a:avLst/>
          </a:prstGeom>
          <a:ln>
            <a:noFill/>
          </a:ln>
        </p:spPr>
        <p:txBody>
          <a:bodyPr anchor="ctr" anchorCtr="0"/>
          <a:lstStyle>
            <a:lvl1pPr marL="0" indent="0" algn="ctr">
              <a:buNone/>
              <a:defRPr sz="2400" b="1">
                <a:solidFill>
                  <a:schemeClr val="bg1"/>
                </a:solidFill>
                <a:latin typeface="+mn-lt"/>
                <a:cs typeface="Calibri" panose="020F0502020204030204" pitchFamily="34" charset="0"/>
              </a:defRPr>
            </a:lvl1pPr>
          </a:lstStyle>
          <a:p>
            <a:pPr lvl="0"/>
            <a:r>
              <a:rPr lang="fr-FR" dirty="0"/>
              <a:t>… heures</a:t>
            </a:r>
          </a:p>
        </p:txBody>
      </p:sp>
      <p:pic>
        <p:nvPicPr>
          <p:cNvPr id="25" name="Image 24">
            <a:extLst>
              <a:ext uri="{FF2B5EF4-FFF2-40B4-BE49-F238E27FC236}">
                <a16:creationId xmlns:a16="http://schemas.microsoft.com/office/drawing/2014/main" id="{5F362A72-E555-4D2E-BDB5-A106A49FA0BF}"/>
              </a:ext>
            </a:extLst>
          </p:cNvPr>
          <p:cNvPicPr>
            <a:picLocks noChangeAspect="1"/>
          </p:cNvPicPr>
          <p:nvPr/>
        </p:nvPicPr>
        <p:blipFill>
          <a:blip r:embed="rId3"/>
          <a:stretch>
            <a:fillRect/>
          </a:stretch>
        </p:blipFill>
        <p:spPr>
          <a:xfrm>
            <a:off x="8186397" y="6268947"/>
            <a:ext cx="401660" cy="396000"/>
          </a:xfrm>
          <a:prstGeom prst="rect">
            <a:avLst/>
          </a:prstGeom>
        </p:spPr>
      </p:pic>
      <p:sp>
        <p:nvSpPr>
          <p:cNvPr id="12" name="Rectangle 11">
            <a:extLst>
              <a:ext uri="{FF2B5EF4-FFF2-40B4-BE49-F238E27FC236}">
                <a16:creationId xmlns:a16="http://schemas.microsoft.com/office/drawing/2014/main" id="{E564FCAD-A191-493B-ABDB-04016C040CB1}"/>
              </a:ext>
            </a:extLst>
          </p:cNvPr>
          <p:cNvSpPr/>
          <p:nvPr/>
        </p:nvSpPr>
        <p:spPr>
          <a:xfrm>
            <a:off x="6300000" y="4140000"/>
            <a:ext cx="5580000" cy="369332"/>
          </a:xfrm>
          <a:prstGeom prst="rect">
            <a:avLst/>
          </a:prstGeom>
        </p:spPr>
        <p:txBody>
          <a:bodyPr wrap="square">
            <a:spAutoFit/>
          </a:bodyPr>
          <a:lstStyle/>
          <a:p>
            <a:pPr lvl="0" algn="l" defTabSz="914400">
              <a:defRPr sz="1800" b="0" i="0" u="none" strike="noStrike" kern="0" cap="none" spc="0" baseline="0">
                <a:solidFill>
                  <a:srgbClr val="000000"/>
                </a:solidFill>
                <a:uFillTx/>
              </a:defRPr>
            </a:pPr>
            <a:r>
              <a:rPr lang="en-US" sz="1800" b="1" u="none" kern="1200" dirty="0">
                <a:solidFill>
                  <a:srgbClr val="0059A1"/>
                </a:solidFill>
                <a:latin typeface="+mn-lt"/>
                <a:ea typeface="맑은 고딕" pitchFamily="34"/>
                <a:cs typeface="Calibri" panose="020F0502020204030204" pitchFamily="34" charset="0"/>
              </a:rPr>
              <a:t>Recommandations clés :</a:t>
            </a:r>
          </a:p>
        </p:txBody>
      </p:sp>
      <p:sp>
        <p:nvSpPr>
          <p:cNvPr id="13" name="Espace réservé du texte 8">
            <a:extLst>
              <a:ext uri="{FF2B5EF4-FFF2-40B4-BE49-F238E27FC236}">
                <a16:creationId xmlns:a16="http://schemas.microsoft.com/office/drawing/2014/main" id="{7B5F9102-B4C1-40D3-B5D6-957668C95C34}"/>
              </a:ext>
            </a:extLst>
          </p:cNvPr>
          <p:cNvSpPr>
            <a:spLocks noGrp="1"/>
          </p:cNvSpPr>
          <p:nvPr>
            <p:ph type="body" sz="quarter" idx="16" hasCustomPrompt="1"/>
          </p:nvPr>
        </p:nvSpPr>
        <p:spPr>
          <a:xfrm>
            <a:off x="6300000" y="4680000"/>
            <a:ext cx="5580000" cy="1228947"/>
          </a:xfrm>
          <a:prstGeom prst="rect">
            <a:avLst/>
          </a:prstGeom>
        </p:spPr>
        <p:txBody>
          <a:bodyPr anchor="t" anchorCtr="0"/>
          <a:lstStyle>
            <a:lvl1pPr marL="342900" indent="-342900" algn="l">
              <a:lnSpc>
                <a:spcPct val="100000"/>
              </a:lnSpc>
              <a:spcBef>
                <a:spcPts val="600"/>
              </a:spcBef>
              <a:buClr>
                <a:srgbClr val="565656"/>
              </a:buClr>
              <a:buFont typeface="Arial" panose="020B0604020202020204" pitchFamily="34" charset="0"/>
              <a:buChar char="•"/>
              <a:defRPr sz="1600" b="0" u="none">
                <a:solidFill>
                  <a:srgbClr val="565656"/>
                </a:solidFill>
                <a:latin typeface="+mn-lt"/>
                <a:cs typeface="Calibri" panose="020F0502020204030204" pitchFamily="34" charset="0"/>
              </a:defRPr>
            </a:lvl1pPr>
          </a:lstStyle>
          <a:p>
            <a:pPr lvl="0"/>
            <a:r>
              <a:rPr lang="fr-FR" dirty="0"/>
              <a:t>….</a:t>
            </a:r>
          </a:p>
          <a:p>
            <a:pPr lvl="0"/>
            <a:r>
              <a:rPr lang="fr-FR" dirty="0"/>
              <a:t>….</a:t>
            </a:r>
          </a:p>
          <a:p>
            <a:pPr lvl="0"/>
            <a:r>
              <a:rPr lang="fr-FR" dirty="0"/>
              <a:t>….</a:t>
            </a:r>
          </a:p>
        </p:txBody>
      </p:sp>
      <p:pic>
        <p:nvPicPr>
          <p:cNvPr id="16" name="Picture 6">
            <a:extLst>
              <a:ext uri="{FF2B5EF4-FFF2-40B4-BE49-F238E27FC236}">
                <a16:creationId xmlns:a16="http://schemas.microsoft.com/office/drawing/2014/main" id="{BB1B9F04-1EF8-4B1C-ADFE-255337B0DD47}"/>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438444" y="195753"/>
            <a:ext cx="1027197" cy="1014820"/>
          </a:xfrm>
          <a:prstGeom prst="rect">
            <a:avLst/>
          </a:prstGeom>
          <a:noFill/>
          <a:ln cap="flat">
            <a:noFill/>
          </a:ln>
        </p:spPr>
      </p:pic>
      <p:pic>
        <p:nvPicPr>
          <p:cNvPr id="17" name="Image 16">
            <a:extLst>
              <a:ext uri="{FF2B5EF4-FFF2-40B4-BE49-F238E27FC236}">
                <a16:creationId xmlns:a16="http://schemas.microsoft.com/office/drawing/2014/main" id="{EB7A3921-99E4-44F4-A4C2-7216667F4C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80261" y="380583"/>
            <a:ext cx="2002221" cy="645160"/>
          </a:xfrm>
          <a:prstGeom prst="rect">
            <a:avLst/>
          </a:prstGeom>
        </p:spPr>
      </p:pic>
    </p:spTree>
    <p:extLst>
      <p:ext uri="{BB962C8B-B14F-4D97-AF65-F5344CB8AC3E}">
        <p14:creationId xmlns:p14="http://schemas.microsoft.com/office/powerpoint/2010/main" val="9679825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9_SLIDE CONSIGNES">
    <p:spTree>
      <p:nvGrpSpPr>
        <p:cNvPr id="1" name=""/>
        <p:cNvGrpSpPr/>
        <p:nvPr/>
      </p:nvGrpSpPr>
      <p:grpSpPr>
        <a:xfrm>
          <a:off x="0" y="0"/>
          <a:ext cx="0" cy="0"/>
          <a:chOff x="0" y="0"/>
          <a:chExt cx="0" cy="0"/>
        </a:xfrm>
      </p:grpSpPr>
      <p:pic>
        <p:nvPicPr>
          <p:cNvPr id="20" name="Image 19">
            <a:extLst>
              <a:ext uri="{FF2B5EF4-FFF2-40B4-BE49-F238E27FC236}">
                <a16:creationId xmlns:a16="http://schemas.microsoft.com/office/drawing/2014/main" id="{95083720-B214-468B-817A-8C98AA28F9C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1" name="Espace réservé du texte 8">
            <a:extLst>
              <a:ext uri="{FF2B5EF4-FFF2-40B4-BE49-F238E27FC236}">
                <a16:creationId xmlns:a16="http://schemas.microsoft.com/office/drawing/2014/main" id="{7A639676-AFCE-4569-87CC-BC8F5C5B3A12}"/>
              </a:ext>
            </a:extLst>
          </p:cNvPr>
          <p:cNvSpPr>
            <a:spLocks noGrp="1"/>
          </p:cNvSpPr>
          <p:nvPr>
            <p:ph type="body" sz="quarter" idx="14" hasCustomPrompt="1"/>
          </p:nvPr>
        </p:nvSpPr>
        <p:spPr>
          <a:xfrm>
            <a:off x="6245570" y="903777"/>
            <a:ext cx="5760000" cy="1155509"/>
          </a:xfrm>
          <a:prstGeom prst="rect">
            <a:avLst/>
          </a:prstGeom>
        </p:spPr>
        <p:txBody>
          <a:bodyPr anchor="t" anchorCtr="0"/>
          <a:lstStyle>
            <a:lvl1pPr marL="342900" indent="-342900" algn="just">
              <a:lnSpc>
                <a:spcPct val="100000"/>
              </a:lnSpc>
              <a:spcBef>
                <a:spcPts val="600"/>
              </a:spcBef>
              <a:buClr>
                <a:srgbClr val="565656"/>
              </a:buClr>
              <a:buFont typeface="Arial" panose="020B0604020202020204" pitchFamily="34" charset="0"/>
              <a:buChar char="•"/>
              <a:defRPr sz="1200" b="0" u="none">
                <a:solidFill>
                  <a:srgbClr val="565656"/>
                </a:solidFill>
                <a:latin typeface="+mn-lt"/>
                <a:cs typeface="Calibri" panose="020F0502020204030204" pitchFamily="34" charset="0"/>
              </a:defRPr>
            </a:lvl1pPr>
          </a:lstStyle>
          <a:p>
            <a:pPr lvl="0"/>
            <a:r>
              <a:rPr lang="fr-FR" dirty="0"/>
              <a:t>….</a:t>
            </a:r>
          </a:p>
          <a:p>
            <a:pPr lvl="0"/>
            <a:r>
              <a:rPr lang="fr-FR" dirty="0"/>
              <a:t>….</a:t>
            </a:r>
          </a:p>
          <a:p>
            <a:pPr lvl="0"/>
            <a:r>
              <a:rPr lang="fr-FR" dirty="0"/>
              <a:t>….</a:t>
            </a:r>
          </a:p>
        </p:txBody>
      </p:sp>
      <p:sp>
        <p:nvSpPr>
          <p:cNvPr id="22" name="Espace réservé du texte 8">
            <a:extLst>
              <a:ext uri="{FF2B5EF4-FFF2-40B4-BE49-F238E27FC236}">
                <a16:creationId xmlns:a16="http://schemas.microsoft.com/office/drawing/2014/main" id="{E823FFDC-00BC-4BA6-9131-4A33E59048A6}"/>
              </a:ext>
            </a:extLst>
          </p:cNvPr>
          <p:cNvSpPr>
            <a:spLocks noGrp="1"/>
          </p:cNvSpPr>
          <p:nvPr>
            <p:ph type="body" sz="quarter" idx="15" hasCustomPrompt="1"/>
          </p:nvPr>
        </p:nvSpPr>
        <p:spPr>
          <a:xfrm>
            <a:off x="6245570" y="2406183"/>
            <a:ext cx="5760000" cy="1328760"/>
          </a:xfrm>
          <a:prstGeom prst="rect">
            <a:avLst/>
          </a:prstGeom>
        </p:spPr>
        <p:txBody>
          <a:bodyPr anchor="t" anchorCtr="0"/>
          <a:lstStyle>
            <a:lvl1pPr marL="342900" marR="0" indent="-342900" algn="just" defTabSz="914400" rtl="0" eaLnBrk="1" fontAlgn="auto" latinLnBrk="0" hangingPunct="1">
              <a:lnSpc>
                <a:spcPct val="100000"/>
              </a:lnSpc>
              <a:spcBef>
                <a:spcPts val="600"/>
              </a:spcBef>
              <a:spcAft>
                <a:spcPts val="0"/>
              </a:spcAft>
              <a:buClr>
                <a:srgbClr val="565656"/>
              </a:buClr>
              <a:buSzTx/>
              <a:buFont typeface="Arial" panose="020B0604020202020204" pitchFamily="34" charset="0"/>
              <a:buChar char="•"/>
              <a:tabLst/>
              <a:defRPr sz="1200" b="0" u="none">
                <a:solidFill>
                  <a:srgbClr val="565656"/>
                </a:solidFill>
                <a:latin typeface="+mn-lt"/>
                <a:cs typeface="Calibri" panose="020F0502020204030204" pitchFamily="34" charset="0"/>
              </a:defRPr>
            </a:lvl1pPr>
          </a:lstStyle>
          <a:p>
            <a:pPr lvl="0"/>
            <a:r>
              <a:rPr lang="fr-FR" dirty="0"/>
              <a:t>….</a:t>
            </a:r>
          </a:p>
          <a:p>
            <a:pPr lvl="0"/>
            <a:r>
              <a:rPr lang="fr-FR" dirty="0"/>
              <a:t>….</a:t>
            </a:r>
          </a:p>
          <a:p>
            <a:pPr lvl="0"/>
            <a:r>
              <a:rPr lang="fr-FR" dirty="0"/>
              <a:t>….</a:t>
            </a:r>
          </a:p>
          <a:p>
            <a:pPr marL="342900" marR="0" lvl="0" indent="-342900" algn="just" defTabSz="914400" rtl="0" eaLnBrk="1" fontAlgn="auto" latinLnBrk="0" hangingPunct="1">
              <a:lnSpc>
                <a:spcPct val="100000"/>
              </a:lnSpc>
              <a:spcBef>
                <a:spcPts val="600"/>
              </a:spcBef>
              <a:spcAft>
                <a:spcPts val="0"/>
              </a:spcAft>
              <a:buClr>
                <a:srgbClr val="565656"/>
              </a:buClr>
              <a:buSzTx/>
              <a:buFont typeface="Arial" panose="020B0604020202020204" pitchFamily="34" charset="0"/>
              <a:buChar char="•"/>
              <a:tabLst/>
              <a:defRPr/>
            </a:pPr>
            <a:r>
              <a:rPr lang="fr-FR" dirty="0"/>
              <a:t>….</a:t>
            </a:r>
          </a:p>
          <a:p>
            <a:pPr lvl="0"/>
            <a:endParaRPr lang="fr-FR" dirty="0"/>
          </a:p>
        </p:txBody>
      </p:sp>
      <p:sp>
        <p:nvSpPr>
          <p:cNvPr id="23" name="Espace réservé du texte 8">
            <a:extLst>
              <a:ext uri="{FF2B5EF4-FFF2-40B4-BE49-F238E27FC236}">
                <a16:creationId xmlns:a16="http://schemas.microsoft.com/office/drawing/2014/main" id="{BCB89325-E635-41AE-9F51-03FFE205D1C6}"/>
              </a:ext>
            </a:extLst>
          </p:cNvPr>
          <p:cNvSpPr>
            <a:spLocks noGrp="1"/>
          </p:cNvSpPr>
          <p:nvPr>
            <p:ph type="body" sz="quarter" idx="16" hasCustomPrompt="1"/>
          </p:nvPr>
        </p:nvSpPr>
        <p:spPr>
          <a:xfrm>
            <a:off x="6245570" y="4083661"/>
            <a:ext cx="5760000" cy="1274334"/>
          </a:xfrm>
          <a:prstGeom prst="rect">
            <a:avLst/>
          </a:prstGeom>
        </p:spPr>
        <p:txBody>
          <a:bodyPr anchor="t" anchorCtr="0"/>
          <a:lstStyle>
            <a:lvl1pPr marL="342900" indent="-342900" algn="just">
              <a:lnSpc>
                <a:spcPct val="100000"/>
              </a:lnSpc>
              <a:spcBef>
                <a:spcPts val="600"/>
              </a:spcBef>
              <a:buClr>
                <a:srgbClr val="565656"/>
              </a:buClr>
              <a:buFont typeface="Arial" panose="020B0604020202020204" pitchFamily="34" charset="0"/>
              <a:buChar char="•"/>
              <a:defRPr sz="1200" b="0" u="none">
                <a:solidFill>
                  <a:srgbClr val="565656"/>
                </a:solidFill>
                <a:latin typeface="+mn-lt"/>
                <a:cs typeface="Calibri" panose="020F0502020204030204" pitchFamily="34" charset="0"/>
              </a:defRPr>
            </a:lvl1pPr>
          </a:lstStyle>
          <a:p>
            <a:pPr lvl="0"/>
            <a:r>
              <a:rPr lang="fr-FR" dirty="0"/>
              <a:t>….</a:t>
            </a:r>
          </a:p>
          <a:p>
            <a:pPr lvl="0"/>
            <a:r>
              <a:rPr lang="fr-FR" dirty="0"/>
              <a:t>….</a:t>
            </a:r>
          </a:p>
          <a:p>
            <a:pPr lvl="0"/>
            <a:r>
              <a:rPr lang="fr-FR" dirty="0"/>
              <a:t>….</a:t>
            </a:r>
          </a:p>
        </p:txBody>
      </p:sp>
      <p:sp>
        <p:nvSpPr>
          <p:cNvPr id="24" name="Espace réservé du texte 8">
            <a:extLst>
              <a:ext uri="{FF2B5EF4-FFF2-40B4-BE49-F238E27FC236}">
                <a16:creationId xmlns:a16="http://schemas.microsoft.com/office/drawing/2014/main" id="{5EC95F34-9B21-4918-A4C8-569B30D51A34}"/>
              </a:ext>
            </a:extLst>
          </p:cNvPr>
          <p:cNvSpPr>
            <a:spLocks noGrp="1"/>
          </p:cNvSpPr>
          <p:nvPr>
            <p:ph type="body" sz="quarter" idx="17" hasCustomPrompt="1"/>
          </p:nvPr>
        </p:nvSpPr>
        <p:spPr>
          <a:xfrm>
            <a:off x="6245570" y="5708000"/>
            <a:ext cx="5760000" cy="1150000"/>
          </a:xfrm>
          <a:prstGeom prst="rect">
            <a:avLst/>
          </a:prstGeom>
        </p:spPr>
        <p:txBody>
          <a:bodyPr anchor="t" anchorCtr="0"/>
          <a:lstStyle>
            <a:lvl1pPr marL="342900" indent="-342900" algn="just">
              <a:lnSpc>
                <a:spcPct val="100000"/>
              </a:lnSpc>
              <a:spcBef>
                <a:spcPts val="600"/>
              </a:spcBef>
              <a:buClr>
                <a:srgbClr val="565656"/>
              </a:buClr>
              <a:buFont typeface="Arial" panose="020B0604020202020204" pitchFamily="34" charset="0"/>
              <a:buChar char="•"/>
              <a:defRPr sz="1200" b="0" u="none">
                <a:solidFill>
                  <a:srgbClr val="565656"/>
                </a:solidFill>
                <a:latin typeface="+mn-lt"/>
                <a:cs typeface="Calibri" panose="020F0502020204030204" pitchFamily="34" charset="0"/>
              </a:defRPr>
            </a:lvl1pPr>
            <a:lvl2pPr marL="685800" indent="-228600">
              <a:buFont typeface="Wingdings" panose="05000000000000000000" pitchFamily="2" charset="2"/>
              <a:buChar char="Ø"/>
              <a:defRPr sz="1200">
                <a:solidFill>
                  <a:srgbClr val="565656"/>
                </a:solidFill>
                <a:latin typeface="+mn-lt"/>
              </a:defRPr>
            </a:lvl2pPr>
          </a:lstStyle>
          <a:p>
            <a:pPr lvl="0"/>
            <a:r>
              <a:rPr lang="fr-FR" dirty="0"/>
              <a:t>….</a:t>
            </a:r>
          </a:p>
          <a:p>
            <a:pPr lvl="1"/>
            <a:r>
              <a:rPr lang="fr-FR" dirty="0"/>
              <a:t>….</a:t>
            </a:r>
          </a:p>
          <a:p>
            <a:pPr lvl="1"/>
            <a:r>
              <a:rPr lang="fr-FR" dirty="0"/>
              <a:t>….</a:t>
            </a:r>
          </a:p>
        </p:txBody>
      </p:sp>
      <p:sp>
        <p:nvSpPr>
          <p:cNvPr id="25" name="Rectangle 24">
            <a:extLst>
              <a:ext uri="{FF2B5EF4-FFF2-40B4-BE49-F238E27FC236}">
                <a16:creationId xmlns:a16="http://schemas.microsoft.com/office/drawing/2014/main" id="{3434E103-F9D8-427E-A884-947D2BB7EF71}"/>
              </a:ext>
            </a:extLst>
          </p:cNvPr>
          <p:cNvSpPr/>
          <p:nvPr userDrawn="1"/>
        </p:nvSpPr>
        <p:spPr>
          <a:xfrm>
            <a:off x="6245570" y="50060"/>
            <a:ext cx="5760000" cy="540000"/>
          </a:xfrm>
          <a:prstGeom prst="rect">
            <a:avLst/>
          </a:prstGeom>
        </p:spPr>
        <p:txBody>
          <a:bodyPr wrap="square">
            <a:spAutoFit/>
          </a:bodyPr>
          <a:lstStyle/>
          <a:p>
            <a:pPr lvl="0" algn="ctr"/>
            <a:r>
              <a:rPr lang="fr-FR" sz="2800" b="1" u="none" kern="1200" dirty="0">
                <a:solidFill>
                  <a:srgbClr val="0059A1"/>
                </a:solidFill>
                <a:latin typeface="+mn-lt"/>
                <a:ea typeface="+mn-ea"/>
                <a:cs typeface="Calibri" panose="020F0502020204030204" pitchFamily="34" charset="0"/>
              </a:rPr>
              <a:t>CONSIGNES</a:t>
            </a:r>
          </a:p>
        </p:txBody>
      </p:sp>
      <p:pic>
        <p:nvPicPr>
          <p:cNvPr id="26" name="Picture 6">
            <a:extLst>
              <a:ext uri="{FF2B5EF4-FFF2-40B4-BE49-F238E27FC236}">
                <a16:creationId xmlns:a16="http://schemas.microsoft.com/office/drawing/2014/main" id="{6AFA75CC-F705-4D07-85A0-8522AF240BF6}"/>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38444" y="195753"/>
            <a:ext cx="1027197" cy="1014820"/>
          </a:xfrm>
          <a:prstGeom prst="rect">
            <a:avLst/>
          </a:prstGeom>
          <a:noFill/>
          <a:ln cap="flat">
            <a:noFill/>
          </a:ln>
        </p:spPr>
      </p:pic>
      <p:pic>
        <p:nvPicPr>
          <p:cNvPr id="27" name="Image 26">
            <a:extLst>
              <a:ext uri="{FF2B5EF4-FFF2-40B4-BE49-F238E27FC236}">
                <a16:creationId xmlns:a16="http://schemas.microsoft.com/office/drawing/2014/main" id="{6978BE81-A884-47F9-86AE-AF73579982E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680261" y="380583"/>
            <a:ext cx="2002221" cy="645160"/>
          </a:xfrm>
          <a:prstGeom prst="rect">
            <a:avLst/>
          </a:prstGeom>
        </p:spPr>
      </p:pic>
      <p:sp>
        <p:nvSpPr>
          <p:cNvPr id="28" name="Espace réservé du texte 8">
            <a:extLst>
              <a:ext uri="{FF2B5EF4-FFF2-40B4-BE49-F238E27FC236}">
                <a16:creationId xmlns:a16="http://schemas.microsoft.com/office/drawing/2014/main" id="{4D3D4606-FC31-42AB-AFCF-93B6AD35BCC2}"/>
              </a:ext>
            </a:extLst>
          </p:cNvPr>
          <p:cNvSpPr>
            <a:spLocks noGrp="1"/>
          </p:cNvSpPr>
          <p:nvPr>
            <p:ph type="body" sz="quarter" idx="13" hasCustomPrompt="1"/>
          </p:nvPr>
        </p:nvSpPr>
        <p:spPr>
          <a:xfrm>
            <a:off x="6245570" y="564975"/>
            <a:ext cx="5760000" cy="313945"/>
          </a:xfrm>
          <a:prstGeom prst="rect">
            <a:avLst/>
          </a:prstGeom>
        </p:spPr>
        <p:txBody>
          <a:bodyPr anchor="t" anchorCtr="0"/>
          <a:lstStyle>
            <a:lvl1pPr marL="0" indent="0" algn="l">
              <a:lnSpc>
                <a:spcPct val="100000"/>
              </a:lnSpc>
              <a:spcBef>
                <a:spcPts val="0"/>
              </a:spcBef>
              <a:buFont typeface="+mj-lt"/>
              <a:buNone/>
              <a:defRPr sz="1600" b="1" u="none">
                <a:solidFill>
                  <a:srgbClr val="0059A1"/>
                </a:solidFill>
                <a:latin typeface="+mn-lt"/>
                <a:cs typeface="Calibri" panose="020F0502020204030204" pitchFamily="34" charset="0"/>
              </a:defRPr>
            </a:lvl1p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600" b="1" u="none" kern="1200" dirty="0">
                <a:solidFill>
                  <a:srgbClr val="007842"/>
                </a:solidFill>
                <a:latin typeface="+mn-lt"/>
                <a:ea typeface="맑은 고딕" pitchFamily="34"/>
                <a:cs typeface="Calibri" panose="020F0502020204030204" pitchFamily="34" charset="0"/>
              </a:rPr>
              <a:t>Pour le </a:t>
            </a:r>
            <a:r>
              <a:rPr lang="en-US" sz="1600" b="1" u="none" kern="1200" dirty="0" err="1">
                <a:solidFill>
                  <a:srgbClr val="007842"/>
                </a:solidFill>
                <a:latin typeface="+mn-lt"/>
                <a:ea typeface="맑은 고딕" pitchFamily="34"/>
                <a:cs typeface="Calibri" panose="020F0502020204030204" pitchFamily="34" charset="0"/>
              </a:rPr>
              <a:t>formateur</a:t>
            </a:r>
            <a:r>
              <a:rPr lang="en-US" sz="1600" b="1" u="none" kern="1200" dirty="0">
                <a:solidFill>
                  <a:srgbClr val="007842"/>
                </a:solidFill>
                <a:latin typeface="+mn-lt"/>
                <a:ea typeface="맑은 고딕" pitchFamily="34"/>
                <a:cs typeface="Calibri" panose="020F0502020204030204" pitchFamily="34" charset="0"/>
              </a:rPr>
              <a:t> :</a:t>
            </a:r>
          </a:p>
        </p:txBody>
      </p:sp>
      <p:sp>
        <p:nvSpPr>
          <p:cNvPr id="29" name="Espace réservé du texte 8">
            <a:extLst>
              <a:ext uri="{FF2B5EF4-FFF2-40B4-BE49-F238E27FC236}">
                <a16:creationId xmlns:a16="http://schemas.microsoft.com/office/drawing/2014/main" id="{F1BECD71-FB7A-486F-9FE3-A2231BC8B92C}"/>
              </a:ext>
            </a:extLst>
          </p:cNvPr>
          <p:cNvSpPr>
            <a:spLocks noGrp="1"/>
          </p:cNvSpPr>
          <p:nvPr>
            <p:ph type="body" sz="quarter" idx="18" hasCustomPrompt="1"/>
          </p:nvPr>
        </p:nvSpPr>
        <p:spPr>
          <a:xfrm>
            <a:off x="6245570" y="2075762"/>
            <a:ext cx="5760000" cy="313945"/>
          </a:xfrm>
          <a:prstGeom prst="rect">
            <a:avLst/>
          </a:prstGeom>
        </p:spPr>
        <p:txBody>
          <a:bodyPr anchor="t" anchorCtr="0"/>
          <a:lstStyle>
            <a:lvl1pPr marL="0" indent="0" algn="l">
              <a:lnSpc>
                <a:spcPct val="100000"/>
              </a:lnSpc>
              <a:spcBef>
                <a:spcPts val="0"/>
              </a:spcBef>
              <a:buFont typeface="+mj-lt"/>
              <a:buNone/>
              <a:defRPr sz="1600" b="1" u="none">
                <a:solidFill>
                  <a:srgbClr val="0059A1"/>
                </a:solidFill>
                <a:latin typeface="+mn-lt"/>
                <a:cs typeface="Calibri" panose="020F0502020204030204" pitchFamily="34" charset="0"/>
              </a:defRPr>
            </a:lvl1pPr>
          </a:lstStyle>
          <a:p>
            <a:pPr marL="342900" lvl="0" indent="-342900" algn="l" defTabSz="914400">
              <a:buClr>
                <a:srgbClr val="007842"/>
              </a:buClr>
              <a:buFont typeface="+mj-lt"/>
              <a:buAutoNum type="arabicPeriod" startAt="2"/>
              <a:defRPr sz="1800" b="0" i="0" u="none" strike="noStrike" kern="0" cap="none" spc="0" baseline="0">
                <a:solidFill>
                  <a:srgbClr val="000000"/>
                </a:solidFill>
                <a:uFillTx/>
              </a:defRPr>
            </a:pPr>
            <a:r>
              <a:rPr lang="en-US" sz="1600" b="1" u="none" kern="1200" dirty="0">
                <a:solidFill>
                  <a:srgbClr val="007842"/>
                </a:solidFill>
                <a:latin typeface="+mn-lt"/>
                <a:ea typeface="맑은 고딕" pitchFamily="34"/>
                <a:cs typeface="Calibri" panose="020F0502020204030204" pitchFamily="34" charset="0"/>
              </a:rPr>
              <a:t>Pour </a:t>
            </a:r>
            <a:r>
              <a:rPr lang="en-US" sz="1600" b="1" u="none" kern="1200" dirty="0" err="1">
                <a:solidFill>
                  <a:srgbClr val="007842"/>
                </a:solidFill>
                <a:latin typeface="+mn-lt"/>
                <a:ea typeface="맑은 고딕" pitchFamily="34"/>
                <a:cs typeface="Calibri" panose="020F0502020204030204" pitchFamily="34" charset="0"/>
              </a:rPr>
              <a:t>l’apprenant</a:t>
            </a:r>
            <a:r>
              <a:rPr lang="en-US" sz="1600" b="1" u="none" kern="1200" dirty="0">
                <a:solidFill>
                  <a:srgbClr val="007842"/>
                </a:solidFill>
                <a:latin typeface="+mn-lt"/>
                <a:ea typeface="맑은 고딕" pitchFamily="34"/>
                <a:cs typeface="Calibri" panose="020F0502020204030204" pitchFamily="34" charset="0"/>
              </a:rPr>
              <a:t> :</a:t>
            </a:r>
          </a:p>
        </p:txBody>
      </p:sp>
      <p:sp>
        <p:nvSpPr>
          <p:cNvPr id="30" name="Espace réservé du texte 8">
            <a:extLst>
              <a:ext uri="{FF2B5EF4-FFF2-40B4-BE49-F238E27FC236}">
                <a16:creationId xmlns:a16="http://schemas.microsoft.com/office/drawing/2014/main" id="{620ED783-D420-4A59-A2A5-2A9A8354E61C}"/>
              </a:ext>
            </a:extLst>
          </p:cNvPr>
          <p:cNvSpPr>
            <a:spLocks noGrp="1"/>
          </p:cNvSpPr>
          <p:nvPr>
            <p:ph type="body" sz="quarter" idx="19" hasCustomPrompt="1"/>
          </p:nvPr>
        </p:nvSpPr>
        <p:spPr>
          <a:xfrm>
            <a:off x="6245570" y="3751648"/>
            <a:ext cx="5760000" cy="313945"/>
          </a:xfrm>
          <a:prstGeom prst="rect">
            <a:avLst/>
          </a:prstGeom>
        </p:spPr>
        <p:txBody>
          <a:bodyPr anchor="t" anchorCtr="0"/>
          <a:lstStyle>
            <a:lvl1pPr marL="0" indent="0" algn="l">
              <a:lnSpc>
                <a:spcPct val="100000"/>
              </a:lnSpc>
              <a:spcBef>
                <a:spcPts val="0"/>
              </a:spcBef>
              <a:buFont typeface="+mj-lt"/>
              <a:buNone/>
              <a:defRPr sz="1600" b="1" u="none">
                <a:solidFill>
                  <a:srgbClr val="0059A1"/>
                </a:solidFill>
                <a:latin typeface="+mn-lt"/>
                <a:cs typeface="Calibri" panose="020F0502020204030204" pitchFamily="34" charset="0"/>
              </a:defRPr>
            </a:lvl1pPr>
          </a:lstStyle>
          <a:p>
            <a:pPr marL="342900" lvl="0" indent="-342900" algn="l" defTabSz="914400">
              <a:buClr>
                <a:srgbClr val="007842"/>
              </a:buClr>
              <a:buFont typeface="+mj-lt"/>
              <a:buAutoNum type="arabicPeriod" startAt="3"/>
              <a:defRPr sz="1800" b="0" i="0" u="none" strike="noStrike" kern="0" cap="none" spc="0" baseline="0">
                <a:solidFill>
                  <a:srgbClr val="000000"/>
                </a:solidFill>
                <a:uFillTx/>
              </a:defRPr>
            </a:pPr>
            <a:r>
              <a:rPr lang="en-US" sz="1600" b="1" u="none" kern="1200" dirty="0">
                <a:solidFill>
                  <a:srgbClr val="007842"/>
                </a:solidFill>
                <a:latin typeface="+mn-lt"/>
                <a:ea typeface="맑은 고딕" pitchFamily="34"/>
                <a:cs typeface="Calibri" panose="020F0502020204030204" pitchFamily="34" charset="0"/>
              </a:rPr>
              <a:t>Conditions de </a:t>
            </a:r>
            <a:r>
              <a:rPr lang="en-US" sz="1600" b="1" u="none" kern="1200" dirty="0" err="1">
                <a:solidFill>
                  <a:srgbClr val="007842"/>
                </a:solidFill>
                <a:latin typeface="+mn-lt"/>
                <a:ea typeface="맑은 고딕" pitchFamily="34"/>
                <a:cs typeface="Calibri" panose="020F0502020204030204" pitchFamily="34" charset="0"/>
              </a:rPr>
              <a:t>réalisation</a:t>
            </a:r>
            <a:r>
              <a:rPr lang="en-US" sz="1600" b="1" u="none" kern="1200" dirty="0">
                <a:solidFill>
                  <a:srgbClr val="007842"/>
                </a:solidFill>
                <a:latin typeface="+mn-lt"/>
                <a:ea typeface="맑은 고딕" pitchFamily="34"/>
                <a:cs typeface="Calibri" panose="020F0502020204030204" pitchFamily="34" charset="0"/>
              </a:rPr>
              <a:t> :</a:t>
            </a:r>
          </a:p>
        </p:txBody>
      </p:sp>
      <p:sp>
        <p:nvSpPr>
          <p:cNvPr id="31" name="Espace réservé du texte 8">
            <a:extLst>
              <a:ext uri="{FF2B5EF4-FFF2-40B4-BE49-F238E27FC236}">
                <a16:creationId xmlns:a16="http://schemas.microsoft.com/office/drawing/2014/main" id="{2CCD24F6-C719-4FA5-872D-E762791ED030}"/>
              </a:ext>
            </a:extLst>
          </p:cNvPr>
          <p:cNvSpPr>
            <a:spLocks noGrp="1"/>
          </p:cNvSpPr>
          <p:nvPr>
            <p:ph type="body" sz="quarter" idx="20" hasCustomPrompt="1"/>
          </p:nvPr>
        </p:nvSpPr>
        <p:spPr>
          <a:xfrm>
            <a:off x="6245570" y="5374471"/>
            <a:ext cx="5760000" cy="313945"/>
          </a:xfrm>
          <a:prstGeom prst="rect">
            <a:avLst/>
          </a:prstGeom>
        </p:spPr>
        <p:txBody>
          <a:bodyPr anchor="t" anchorCtr="0"/>
          <a:lstStyle>
            <a:lvl1pPr marL="0" indent="0" algn="l">
              <a:lnSpc>
                <a:spcPct val="100000"/>
              </a:lnSpc>
              <a:spcBef>
                <a:spcPts val="0"/>
              </a:spcBef>
              <a:buFont typeface="+mj-lt"/>
              <a:buNone/>
              <a:defRPr sz="1600" b="1" u="none">
                <a:solidFill>
                  <a:srgbClr val="0059A1"/>
                </a:solidFill>
                <a:latin typeface="+mn-lt"/>
                <a:cs typeface="Calibri" panose="020F0502020204030204" pitchFamily="34" charset="0"/>
              </a:defRPr>
            </a:lvl1pPr>
          </a:lstStyle>
          <a:p>
            <a:pPr marL="342900" lvl="0" indent="-342900" algn="l" defTabSz="914400">
              <a:buClr>
                <a:srgbClr val="007842"/>
              </a:buClr>
              <a:buFont typeface="+mj-lt"/>
              <a:buAutoNum type="arabicPeriod" startAt="4"/>
              <a:defRPr sz="1800" b="0" i="0" u="none" strike="noStrike" kern="0" cap="none" spc="0" baseline="0">
                <a:solidFill>
                  <a:srgbClr val="000000"/>
                </a:solidFill>
                <a:uFillTx/>
              </a:defRPr>
            </a:pPr>
            <a:r>
              <a:rPr lang="en-US" sz="1600" b="1" u="none" kern="1200" dirty="0" err="1">
                <a:solidFill>
                  <a:srgbClr val="007842"/>
                </a:solidFill>
                <a:latin typeface="+mn-lt"/>
                <a:ea typeface="맑은 고딕" pitchFamily="34"/>
                <a:cs typeface="Calibri" panose="020F0502020204030204" pitchFamily="34" charset="0"/>
              </a:rPr>
              <a:t>Critères</a:t>
            </a:r>
            <a:r>
              <a:rPr lang="en-US" sz="1600" b="1" u="none" kern="1200" dirty="0">
                <a:solidFill>
                  <a:srgbClr val="007842"/>
                </a:solidFill>
                <a:latin typeface="+mn-lt"/>
                <a:ea typeface="맑은 고딕" pitchFamily="34"/>
                <a:cs typeface="Calibri" panose="020F0502020204030204" pitchFamily="34" charset="0"/>
              </a:rPr>
              <a:t> de </a:t>
            </a:r>
            <a:r>
              <a:rPr lang="en-US" sz="1600" b="1" u="none" kern="1200" dirty="0" err="1">
                <a:solidFill>
                  <a:srgbClr val="007842"/>
                </a:solidFill>
                <a:latin typeface="+mn-lt"/>
                <a:ea typeface="맑은 고딕" pitchFamily="34"/>
                <a:cs typeface="Calibri" panose="020F0502020204030204" pitchFamily="34" charset="0"/>
              </a:rPr>
              <a:t>réussite</a:t>
            </a:r>
            <a:r>
              <a:rPr lang="en-US" sz="1600" b="1" u="none" kern="1200" dirty="0">
                <a:solidFill>
                  <a:srgbClr val="007842"/>
                </a:solidFill>
                <a:latin typeface="+mn-lt"/>
                <a:ea typeface="맑은 고딕" pitchFamily="34"/>
                <a:cs typeface="Calibri" panose="020F0502020204030204" pitchFamily="34" charset="0"/>
              </a:rPr>
              <a:t> :</a:t>
            </a:r>
          </a:p>
        </p:txBody>
      </p:sp>
    </p:spTree>
    <p:extLst>
      <p:ext uri="{BB962C8B-B14F-4D97-AF65-F5344CB8AC3E}">
        <p14:creationId xmlns:p14="http://schemas.microsoft.com/office/powerpoint/2010/main" val="222962450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LIDE CONTENU PARTIE 3">
    <p:spTree>
      <p:nvGrpSpPr>
        <p:cNvPr id="1" name=""/>
        <p:cNvGrpSpPr/>
        <p:nvPr/>
      </p:nvGrpSpPr>
      <p:grpSpPr>
        <a:xfrm>
          <a:off x="0" y="0"/>
          <a:ext cx="0" cy="0"/>
          <a:chOff x="0" y="0"/>
          <a:chExt cx="0" cy="0"/>
        </a:xfrm>
      </p:grpSpPr>
      <p:pic>
        <p:nvPicPr>
          <p:cNvPr id="21" name="Image 20">
            <a:extLst>
              <a:ext uri="{FF2B5EF4-FFF2-40B4-BE49-F238E27FC236}">
                <a16:creationId xmlns:a16="http://schemas.microsoft.com/office/drawing/2014/main" id="{6C9C5275-C916-437C-92BC-0860AE02526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5" y="0"/>
            <a:ext cx="12187066" cy="6858000"/>
          </a:xfrm>
          <a:prstGeom prst="rect">
            <a:avLst/>
          </a:prstGeom>
        </p:spPr>
      </p:pic>
      <p:sp>
        <p:nvSpPr>
          <p:cNvPr id="22" name="ZoneTexte 15">
            <a:extLst>
              <a:ext uri="{FF2B5EF4-FFF2-40B4-BE49-F238E27FC236}">
                <a16:creationId xmlns:a16="http://schemas.microsoft.com/office/drawing/2014/main" id="{02463296-7AB0-451F-ABDD-32C7A9252F4A}"/>
              </a:ext>
            </a:extLst>
          </p:cNvPr>
          <p:cNvSpPr txBox="1"/>
          <p:nvPr/>
        </p:nvSpPr>
        <p:spPr>
          <a:xfrm>
            <a:off x="11789199" y="6610393"/>
            <a:ext cx="405880"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cs typeface="Calibri" panose="020F0502020204030204" pitchFamily="34" charset="0"/>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3" name="ZoneTexte 17">
            <a:extLst>
              <a:ext uri="{FF2B5EF4-FFF2-40B4-BE49-F238E27FC236}">
                <a16:creationId xmlns:a16="http://schemas.microsoft.com/office/drawing/2014/main" id="{6016370A-65C6-4351-A3FE-B087CC11174C}"/>
              </a:ext>
            </a:extLst>
          </p:cNvPr>
          <p:cNvSpPr txBox="1"/>
          <p:nvPr/>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4" name="Rectangle : coins arrondis 2">
            <a:extLst>
              <a:ext uri="{FF2B5EF4-FFF2-40B4-BE49-F238E27FC236}">
                <a16:creationId xmlns:a16="http://schemas.microsoft.com/office/drawing/2014/main" id="{1B58669D-89B1-437A-B7F7-C2F90D71E454}"/>
              </a:ext>
            </a:extLst>
          </p:cNvPr>
          <p:cNvSpPr/>
          <p:nvPr/>
        </p:nvSpPr>
        <p:spPr>
          <a:xfrm>
            <a:off x="536787" y="1465445"/>
            <a:ext cx="11118424" cy="5146334"/>
          </a:xfrm>
          <a:prstGeom prst="rect">
            <a:avLst/>
          </a:prstGeom>
          <a:solidFill>
            <a:srgbClr val="FFFFFF"/>
          </a:solidFill>
          <a:ln cap="flat">
            <a:solidFill>
              <a:srgbClr val="9EC3E7"/>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mn-lt"/>
              <a:cs typeface="Calibri" panose="020F0502020204030204" pitchFamily="34" charset="0"/>
            </a:endParaRPr>
          </a:p>
        </p:txBody>
      </p:sp>
      <p:sp>
        <p:nvSpPr>
          <p:cNvPr id="27" name="Larme 26">
            <a:extLst>
              <a:ext uri="{FF2B5EF4-FFF2-40B4-BE49-F238E27FC236}">
                <a16:creationId xmlns:a16="http://schemas.microsoft.com/office/drawing/2014/main" id="{76590D20-3420-45CA-AE94-D181462C15B0}"/>
              </a:ext>
            </a:extLst>
          </p:cNvPr>
          <p:cNvSpPr/>
          <p:nvPr/>
        </p:nvSpPr>
        <p:spPr>
          <a:xfrm rot="5400000">
            <a:off x="0" y="5868983"/>
            <a:ext cx="536787" cy="536787"/>
          </a:xfrm>
          <a:prstGeom prst="teardrop">
            <a:avLst/>
          </a:prstGeom>
          <a:solidFill>
            <a:srgbClr val="005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8" name="Titre 1">
            <a:extLst>
              <a:ext uri="{FF2B5EF4-FFF2-40B4-BE49-F238E27FC236}">
                <a16:creationId xmlns:a16="http://schemas.microsoft.com/office/drawing/2014/main" id="{1E48C12A-F09A-4CF9-9FCF-4EF0D363D6FE}"/>
              </a:ext>
            </a:extLst>
          </p:cNvPr>
          <p:cNvSpPr txBox="1">
            <a:spLocks/>
          </p:cNvSpPr>
          <p:nvPr/>
        </p:nvSpPr>
        <p:spPr>
          <a:xfrm rot="16200000">
            <a:off x="-271608" y="5331769"/>
            <a:ext cx="1080003" cy="536786"/>
          </a:xfrm>
          <a:prstGeom prst="rect">
            <a:avLst/>
          </a:prstGeom>
          <a:solidFill>
            <a:srgbClr val="0059A1"/>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3</a:t>
            </a:r>
          </a:p>
        </p:txBody>
      </p:sp>
      <p:pic>
        <p:nvPicPr>
          <p:cNvPr id="33" name="Picture 6">
            <a:extLst>
              <a:ext uri="{FF2B5EF4-FFF2-40B4-BE49-F238E27FC236}">
                <a16:creationId xmlns:a16="http://schemas.microsoft.com/office/drawing/2014/main" id="{14E500C2-ED3D-40CE-86BF-D099C02C43B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4" name="Image 33">
            <a:extLst>
              <a:ext uri="{FF2B5EF4-FFF2-40B4-BE49-F238E27FC236}">
                <a16:creationId xmlns:a16="http://schemas.microsoft.com/office/drawing/2014/main" id="{A0B2010A-EF06-4F92-902C-FBEAF9DDA4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38" name="Espace réservé du contenu 17">
            <a:extLst>
              <a:ext uri="{FF2B5EF4-FFF2-40B4-BE49-F238E27FC236}">
                <a16:creationId xmlns:a16="http://schemas.microsoft.com/office/drawing/2014/main" id="{60F8EBFA-4CB5-426E-911F-3868DEB727CD}"/>
              </a:ext>
            </a:extLst>
          </p:cNvPr>
          <p:cNvSpPr>
            <a:spLocks noGrp="1"/>
          </p:cNvSpPr>
          <p:nvPr>
            <p:ph sz="quarter" idx="13"/>
          </p:nvPr>
        </p:nvSpPr>
        <p:spPr>
          <a:xfrm>
            <a:off x="720000" y="1616658"/>
            <a:ext cx="10746576" cy="319714"/>
          </a:xfrm>
          <a:prstGeom prst="rect">
            <a:avLst/>
          </a:prstGeom>
        </p:spPr>
        <p:txBody>
          <a:bodyPr/>
          <a:lstStyle>
            <a:lvl1pPr marL="0" indent="0">
              <a:lnSpc>
                <a:spcPts val="1600"/>
              </a:lnSpc>
              <a:spcBef>
                <a:spcPts val="600"/>
              </a:spcBef>
              <a:buNone/>
              <a:defRPr sz="1600" b="1">
                <a:solidFill>
                  <a:srgbClr val="0059A1"/>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a:t>Cliquez pour modifier les styles du texte du masque</a:t>
            </a:r>
          </a:p>
        </p:txBody>
      </p:sp>
      <p:sp>
        <p:nvSpPr>
          <p:cNvPr id="16" name="Titre 1">
            <a:extLst>
              <a:ext uri="{FF2B5EF4-FFF2-40B4-BE49-F238E27FC236}">
                <a16:creationId xmlns:a16="http://schemas.microsoft.com/office/drawing/2014/main" id="{6F4FB526-5220-403D-BB68-68DEB3803216}"/>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0059A1"/>
                </a:solidFill>
                <a:latin typeface="+mn-lt"/>
                <a:cs typeface="Calibri" panose="020F0502020204030204" pitchFamily="34" charset="0"/>
              </a:defRPr>
            </a:lvl1pPr>
          </a:lstStyle>
          <a:p>
            <a:r>
              <a:rPr lang="fr-FR" dirty="0"/>
              <a:t>Modifiez le style du titre</a:t>
            </a:r>
          </a:p>
        </p:txBody>
      </p:sp>
      <p:sp>
        <p:nvSpPr>
          <p:cNvPr id="17" name="Espace réservé du texte 14">
            <a:extLst>
              <a:ext uri="{FF2B5EF4-FFF2-40B4-BE49-F238E27FC236}">
                <a16:creationId xmlns:a16="http://schemas.microsoft.com/office/drawing/2014/main" id="{7371BF7A-E168-423B-BCF1-10E3FCECCBEF}"/>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0059A1"/>
                </a:solidFill>
                <a:latin typeface="+mn-lt"/>
                <a:cs typeface="Calibri" panose="020F0502020204030204" pitchFamily="34" charset="0"/>
              </a:defRPr>
            </a:lvl1pPr>
          </a:lstStyle>
          <a:p>
            <a:pPr lvl="0"/>
            <a:r>
              <a:rPr lang="fr-FR" dirty="0"/>
              <a:t>Modifiez le style du titre</a:t>
            </a:r>
          </a:p>
        </p:txBody>
      </p:sp>
      <p:sp>
        <p:nvSpPr>
          <p:cNvPr id="40" name="Espace réservé du contenu 17">
            <a:extLst>
              <a:ext uri="{FF2B5EF4-FFF2-40B4-BE49-F238E27FC236}">
                <a16:creationId xmlns:a16="http://schemas.microsoft.com/office/drawing/2014/main" id="{A23F7AE1-0D31-46CE-98C5-5863FFA7C7B8}"/>
              </a:ext>
            </a:extLst>
          </p:cNvPr>
          <p:cNvSpPr>
            <a:spLocks noGrp="1"/>
          </p:cNvSpPr>
          <p:nvPr>
            <p:ph sz="quarter" idx="12"/>
          </p:nvPr>
        </p:nvSpPr>
        <p:spPr>
          <a:xfrm>
            <a:off x="720000" y="1943056"/>
            <a:ext cx="10746576"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Tree>
    <p:extLst>
      <p:ext uri="{BB962C8B-B14F-4D97-AF65-F5344CB8AC3E}">
        <p14:creationId xmlns:p14="http://schemas.microsoft.com/office/powerpoint/2010/main" val="3640349602"/>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SLIDE CONTENU PARTIE 3">
    <p:spTree>
      <p:nvGrpSpPr>
        <p:cNvPr id="1" name=""/>
        <p:cNvGrpSpPr/>
        <p:nvPr/>
      </p:nvGrpSpPr>
      <p:grpSpPr>
        <a:xfrm>
          <a:off x="0" y="0"/>
          <a:ext cx="0" cy="0"/>
          <a:chOff x="0" y="0"/>
          <a:chExt cx="0" cy="0"/>
        </a:xfrm>
      </p:grpSpPr>
      <p:pic>
        <p:nvPicPr>
          <p:cNvPr id="21" name="Image 20">
            <a:extLst>
              <a:ext uri="{FF2B5EF4-FFF2-40B4-BE49-F238E27FC236}">
                <a16:creationId xmlns:a16="http://schemas.microsoft.com/office/drawing/2014/main" id="{6C9C5275-C916-437C-92BC-0860AE02526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5" y="0"/>
            <a:ext cx="12187066" cy="6858000"/>
          </a:xfrm>
          <a:prstGeom prst="rect">
            <a:avLst/>
          </a:prstGeom>
        </p:spPr>
      </p:pic>
      <p:sp>
        <p:nvSpPr>
          <p:cNvPr id="22" name="ZoneTexte 15">
            <a:extLst>
              <a:ext uri="{FF2B5EF4-FFF2-40B4-BE49-F238E27FC236}">
                <a16:creationId xmlns:a16="http://schemas.microsoft.com/office/drawing/2014/main" id="{02463296-7AB0-451F-ABDD-32C7A9252F4A}"/>
              </a:ext>
            </a:extLst>
          </p:cNvPr>
          <p:cNvSpPr txBox="1"/>
          <p:nvPr/>
        </p:nvSpPr>
        <p:spPr>
          <a:xfrm>
            <a:off x="11789199" y="6610393"/>
            <a:ext cx="405880"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cs typeface="Calibri" panose="020F0502020204030204" pitchFamily="34" charset="0"/>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3" name="ZoneTexte 17">
            <a:extLst>
              <a:ext uri="{FF2B5EF4-FFF2-40B4-BE49-F238E27FC236}">
                <a16:creationId xmlns:a16="http://schemas.microsoft.com/office/drawing/2014/main" id="{6016370A-65C6-4351-A3FE-B087CC11174C}"/>
              </a:ext>
            </a:extLst>
          </p:cNvPr>
          <p:cNvSpPr txBox="1"/>
          <p:nvPr/>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4" name="Rectangle : coins arrondis 2">
            <a:extLst>
              <a:ext uri="{FF2B5EF4-FFF2-40B4-BE49-F238E27FC236}">
                <a16:creationId xmlns:a16="http://schemas.microsoft.com/office/drawing/2014/main" id="{1B58669D-89B1-437A-B7F7-C2F90D71E454}"/>
              </a:ext>
            </a:extLst>
          </p:cNvPr>
          <p:cNvSpPr/>
          <p:nvPr/>
        </p:nvSpPr>
        <p:spPr>
          <a:xfrm>
            <a:off x="536787" y="1465445"/>
            <a:ext cx="11118424" cy="5146334"/>
          </a:xfrm>
          <a:prstGeom prst="rect">
            <a:avLst/>
          </a:prstGeom>
          <a:solidFill>
            <a:srgbClr val="FFFFFF"/>
          </a:solidFill>
          <a:ln cap="flat">
            <a:solidFill>
              <a:srgbClr val="9EC3E7"/>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0059A1"/>
              </a:solidFill>
              <a:uFillTx/>
              <a:latin typeface="+mn-lt"/>
              <a:cs typeface="Calibri" panose="020F0502020204030204" pitchFamily="34" charset="0"/>
            </a:endParaRPr>
          </a:p>
        </p:txBody>
      </p:sp>
      <p:sp>
        <p:nvSpPr>
          <p:cNvPr id="27" name="Larme 26">
            <a:extLst>
              <a:ext uri="{FF2B5EF4-FFF2-40B4-BE49-F238E27FC236}">
                <a16:creationId xmlns:a16="http://schemas.microsoft.com/office/drawing/2014/main" id="{76590D20-3420-45CA-AE94-D181462C15B0}"/>
              </a:ext>
            </a:extLst>
          </p:cNvPr>
          <p:cNvSpPr/>
          <p:nvPr/>
        </p:nvSpPr>
        <p:spPr>
          <a:xfrm rot="5400000">
            <a:off x="0" y="5868983"/>
            <a:ext cx="536787" cy="536787"/>
          </a:xfrm>
          <a:prstGeom prst="teardrop">
            <a:avLst/>
          </a:prstGeom>
          <a:solidFill>
            <a:srgbClr val="005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8" name="Titre 1">
            <a:extLst>
              <a:ext uri="{FF2B5EF4-FFF2-40B4-BE49-F238E27FC236}">
                <a16:creationId xmlns:a16="http://schemas.microsoft.com/office/drawing/2014/main" id="{1E48C12A-F09A-4CF9-9FCF-4EF0D363D6FE}"/>
              </a:ext>
            </a:extLst>
          </p:cNvPr>
          <p:cNvSpPr txBox="1">
            <a:spLocks/>
          </p:cNvSpPr>
          <p:nvPr/>
        </p:nvSpPr>
        <p:spPr>
          <a:xfrm rot="16200000">
            <a:off x="-271608" y="5331769"/>
            <a:ext cx="1080003" cy="536786"/>
          </a:xfrm>
          <a:prstGeom prst="rect">
            <a:avLst/>
          </a:prstGeom>
          <a:solidFill>
            <a:srgbClr val="0059A1"/>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3</a:t>
            </a:r>
          </a:p>
        </p:txBody>
      </p:sp>
      <p:pic>
        <p:nvPicPr>
          <p:cNvPr id="33" name="Picture 6">
            <a:extLst>
              <a:ext uri="{FF2B5EF4-FFF2-40B4-BE49-F238E27FC236}">
                <a16:creationId xmlns:a16="http://schemas.microsoft.com/office/drawing/2014/main" id="{14E500C2-ED3D-40CE-86BF-D099C02C43B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4" name="Image 33">
            <a:extLst>
              <a:ext uri="{FF2B5EF4-FFF2-40B4-BE49-F238E27FC236}">
                <a16:creationId xmlns:a16="http://schemas.microsoft.com/office/drawing/2014/main" id="{A0B2010A-EF06-4F92-902C-FBEAF9DDA44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6F4FB526-5220-403D-BB68-68DEB3803216}"/>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0059A1"/>
                </a:solidFill>
                <a:latin typeface="+mn-lt"/>
                <a:cs typeface="Calibri" panose="020F0502020204030204" pitchFamily="34" charset="0"/>
              </a:defRPr>
            </a:lvl1pPr>
          </a:lstStyle>
          <a:p>
            <a:r>
              <a:rPr lang="fr-FR"/>
              <a:t>Modifiez le style du titre</a:t>
            </a:r>
            <a:endParaRPr lang="fr-FR" dirty="0"/>
          </a:p>
        </p:txBody>
      </p:sp>
      <p:sp>
        <p:nvSpPr>
          <p:cNvPr id="17" name="Espace réservé du texte 14">
            <a:extLst>
              <a:ext uri="{FF2B5EF4-FFF2-40B4-BE49-F238E27FC236}">
                <a16:creationId xmlns:a16="http://schemas.microsoft.com/office/drawing/2014/main" id="{7371BF7A-E168-423B-BCF1-10E3FCECCBEF}"/>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0059A1"/>
                </a:solidFill>
                <a:latin typeface="+mn-lt"/>
                <a:cs typeface="Calibri" panose="020F0502020204030204" pitchFamily="34" charset="0"/>
              </a:defRPr>
            </a:lvl1pPr>
          </a:lstStyle>
          <a:p>
            <a:pPr lvl="0"/>
            <a:r>
              <a:rPr lang="fr-FR" dirty="0"/>
              <a:t>Modifiez le style du titre</a:t>
            </a:r>
          </a:p>
        </p:txBody>
      </p:sp>
      <p:sp>
        <p:nvSpPr>
          <p:cNvPr id="14" name="Espace réservé du contenu 17">
            <a:extLst>
              <a:ext uri="{FF2B5EF4-FFF2-40B4-BE49-F238E27FC236}">
                <a16:creationId xmlns:a16="http://schemas.microsoft.com/office/drawing/2014/main" id="{71A9B66F-C19E-4819-B8A3-620DFB61F977}"/>
              </a:ext>
            </a:extLst>
          </p:cNvPr>
          <p:cNvSpPr>
            <a:spLocks noGrp="1"/>
          </p:cNvSpPr>
          <p:nvPr>
            <p:ph sz="quarter" idx="12"/>
          </p:nvPr>
        </p:nvSpPr>
        <p:spPr>
          <a:xfrm>
            <a:off x="720000" y="1943056"/>
            <a:ext cx="10746576" cy="198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5" name="Espace réservé du contenu 17">
            <a:extLst>
              <a:ext uri="{FF2B5EF4-FFF2-40B4-BE49-F238E27FC236}">
                <a16:creationId xmlns:a16="http://schemas.microsoft.com/office/drawing/2014/main" id="{2D7BC632-2B7D-460A-9D1E-35D5519904F5}"/>
              </a:ext>
            </a:extLst>
          </p:cNvPr>
          <p:cNvSpPr>
            <a:spLocks noGrp="1"/>
          </p:cNvSpPr>
          <p:nvPr>
            <p:ph sz="quarter" idx="13"/>
          </p:nvPr>
        </p:nvSpPr>
        <p:spPr>
          <a:xfrm>
            <a:off x="720000" y="1616658"/>
            <a:ext cx="10746576" cy="319714"/>
          </a:xfrm>
          <a:prstGeom prst="rect">
            <a:avLst/>
          </a:prstGeom>
        </p:spPr>
        <p:txBody>
          <a:bodyPr/>
          <a:lstStyle>
            <a:lvl1pPr marL="0" indent="0">
              <a:lnSpc>
                <a:spcPts val="1600"/>
              </a:lnSpc>
              <a:spcBef>
                <a:spcPts val="600"/>
              </a:spcBef>
              <a:buNone/>
              <a:defRPr sz="1600" b="1">
                <a:solidFill>
                  <a:srgbClr val="0059A1"/>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8" name="Espace réservé du contenu 17">
            <a:extLst>
              <a:ext uri="{FF2B5EF4-FFF2-40B4-BE49-F238E27FC236}">
                <a16:creationId xmlns:a16="http://schemas.microsoft.com/office/drawing/2014/main" id="{EA1A26D4-BFEF-4AEA-B14C-6F6B05DE5F7D}"/>
              </a:ext>
            </a:extLst>
          </p:cNvPr>
          <p:cNvSpPr>
            <a:spLocks noGrp="1"/>
          </p:cNvSpPr>
          <p:nvPr>
            <p:ph sz="quarter" idx="14"/>
          </p:nvPr>
        </p:nvSpPr>
        <p:spPr>
          <a:xfrm>
            <a:off x="720000" y="4440838"/>
            <a:ext cx="10746576" cy="198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9" name="Espace réservé du contenu 17">
            <a:extLst>
              <a:ext uri="{FF2B5EF4-FFF2-40B4-BE49-F238E27FC236}">
                <a16:creationId xmlns:a16="http://schemas.microsoft.com/office/drawing/2014/main" id="{652197E3-D6CB-4497-8530-4F462CE9D168}"/>
              </a:ext>
            </a:extLst>
          </p:cNvPr>
          <p:cNvSpPr>
            <a:spLocks noGrp="1"/>
          </p:cNvSpPr>
          <p:nvPr>
            <p:ph sz="quarter" idx="15"/>
          </p:nvPr>
        </p:nvSpPr>
        <p:spPr>
          <a:xfrm>
            <a:off x="720000" y="4114440"/>
            <a:ext cx="10746576" cy="319714"/>
          </a:xfrm>
          <a:prstGeom prst="rect">
            <a:avLst/>
          </a:prstGeom>
        </p:spPr>
        <p:txBody>
          <a:bodyPr/>
          <a:lstStyle>
            <a:lvl1pPr marL="0" indent="0">
              <a:lnSpc>
                <a:spcPts val="1600"/>
              </a:lnSpc>
              <a:spcBef>
                <a:spcPts val="600"/>
              </a:spcBef>
              <a:buNone/>
              <a:defRPr sz="1600" b="1">
                <a:solidFill>
                  <a:srgbClr val="0059A1"/>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Tree>
    <p:extLst>
      <p:ext uri="{BB962C8B-B14F-4D97-AF65-F5344CB8AC3E}">
        <p14:creationId xmlns:p14="http://schemas.microsoft.com/office/powerpoint/2010/main" val="3917564273"/>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SLIDE CONTENU PARTIE 3">
    <p:spTree>
      <p:nvGrpSpPr>
        <p:cNvPr id="1" name=""/>
        <p:cNvGrpSpPr/>
        <p:nvPr/>
      </p:nvGrpSpPr>
      <p:grpSpPr>
        <a:xfrm>
          <a:off x="0" y="0"/>
          <a:ext cx="0" cy="0"/>
          <a:chOff x="0" y="0"/>
          <a:chExt cx="0" cy="0"/>
        </a:xfrm>
      </p:grpSpPr>
      <p:pic>
        <p:nvPicPr>
          <p:cNvPr id="21" name="Image 20">
            <a:extLst>
              <a:ext uri="{FF2B5EF4-FFF2-40B4-BE49-F238E27FC236}">
                <a16:creationId xmlns:a16="http://schemas.microsoft.com/office/drawing/2014/main" id="{6C9C5275-C916-437C-92BC-0860AE02526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5" y="0"/>
            <a:ext cx="12187066" cy="6858000"/>
          </a:xfrm>
          <a:prstGeom prst="rect">
            <a:avLst/>
          </a:prstGeom>
        </p:spPr>
      </p:pic>
      <p:sp>
        <p:nvSpPr>
          <p:cNvPr id="22" name="ZoneTexte 15">
            <a:extLst>
              <a:ext uri="{FF2B5EF4-FFF2-40B4-BE49-F238E27FC236}">
                <a16:creationId xmlns:a16="http://schemas.microsoft.com/office/drawing/2014/main" id="{02463296-7AB0-451F-ABDD-32C7A9252F4A}"/>
              </a:ext>
            </a:extLst>
          </p:cNvPr>
          <p:cNvSpPr txBox="1"/>
          <p:nvPr/>
        </p:nvSpPr>
        <p:spPr>
          <a:xfrm>
            <a:off x="11789199" y="6610393"/>
            <a:ext cx="405880"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cs typeface="Calibri" panose="020F0502020204030204" pitchFamily="34" charset="0"/>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3" name="ZoneTexte 17">
            <a:extLst>
              <a:ext uri="{FF2B5EF4-FFF2-40B4-BE49-F238E27FC236}">
                <a16:creationId xmlns:a16="http://schemas.microsoft.com/office/drawing/2014/main" id="{6016370A-65C6-4351-A3FE-B087CC11174C}"/>
              </a:ext>
            </a:extLst>
          </p:cNvPr>
          <p:cNvSpPr txBox="1"/>
          <p:nvPr/>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4" name="Rectangle : coins arrondis 2">
            <a:extLst>
              <a:ext uri="{FF2B5EF4-FFF2-40B4-BE49-F238E27FC236}">
                <a16:creationId xmlns:a16="http://schemas.microsoft.com/office/drawing/2014/main" id="{1B58669D-89B1-437A-B7F7-C2F90D71E454}"/>
              </a:ext>
            </a:extLst>
          </p:cNvPr>
          <p:cNvSpPr/>
          <p:nvPr/>
        </p:nvSpPr>
        <p:spPr>
          <a:xfrm>
            <a:off x="536787" y="1465445"/>
            <a:ext cx="11118424" cy="5146334"/>
          </a:xfrm>
          <a:prstGeom prst="rect">
            <a:avLst/>
          </a:prstGeom>
          <a:solidFill>
            <a:srgbClr val="FFFFFF"/>
          </a:solidFill>
          <a:ln cap="flat">
            <a:solidFill>
              <a:srgbClr val="9EC3E7"/>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mn-lt"/>
              <a:cs typeface="Calibri" panose="020F0502020204030204" pitchFamily="34" charset="0"/>
            </a:endParaRPr>
          </a:p>
        </p:txBody>
      </p:sp>
      <p:sp>
        <p:nvSpPr>
          <p:cNvPr id="27" name="Larme 26">
            <a:extLst>
              <a:ext uri="{FF2B5EF4-FFF2-40B4-BE49-F238E27FC236}">
                <a16:creationId xmlns:a16="http://schemas.microsoft.com/office/drawing/2014/main" id="{76590D20-3420-45CA-AE94-D181462C15B0}"/>
              </a:ext>
            </a:extLst>
          </p:cNvPr>
          <p:cNvSpPr/>
          <p:nvPr/>
        </p:nvSpPr>
        <p:spPr>
          <a:xfrm rot="5400000">
            <a:off x="0" y="5868983"/>
            <a:ext cx="536787" cy="536787"/>
          </a:xfrm>
          <a:prstGeom prst="teardrop">
            <a:avLst/>
          </a:prstGeom>
          <a:solidFill>
            <a:srgbClr val="005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8" name="Titre 1">
            <a:extLst>
              <a:ext uri="{FF2B5EF4-FFF2-40B4-BE49-F238E27FC236}">
                <a16:creationId xmlns:a16="http://schemas.microsoft.com/office/drawing/2014/main" id="{1E48C12A-F09A-4CF9-9FCF-4EF0D363D6FE}"/>
              </a:ext>
            </a:extLst>
          </p:cNvPr>
          <p:cNvSpPr txBox="1">
            <a:spLocks/>
          </p:cNvSpPr>
          <p:nvPr/>
        </p:nvSpPr>
        <p:spPr>
          <a:xfrm rot="16200000">
            <a:off x="-271608" y="5331769"/>
            <a:ext cx="1080003" cy="536786"/>
          </a:xfrm>
          <a:prstGeom prst="rect">
            <a:avLst/>
          </a:prstGeom>
          <a:solidFill>
            <a:srgbClr val="0059A1"/>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3</a:t>
            </a:r>
          </a:p>
        </p:txBody>
      </p:sp>
      <p:pic>
        <p:nvPicPr>
          <p:cNvPr id="33" name="Picture 6">
            <a:extLst>
              <a:ext uri="{FF2B5EF4-FFF2-40B4-BE49-F238E27FC236}">
                <a16:creationId xmlns:a16="http://schemas.microsoft.com/office/drawing/2014/main" id="{14E500C2-ED3D-40CE-86BF-D099C02C43B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4" name="Image 33">
            <a:extLst>
              <a:ext uri="{FF2B5EF4-FFF2-40B4-BE49-F238E27FC236}">
                <a16:creationId xmlns:a16="http://schemas.microsoft.com/office/drawing/2014/main" id="{A0B2010A-EF06-4F92-902C-FBEAF9DDA44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6F4FB526-5220-403D-BB68-68DEB3803216}"/>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0059A1"/>
                </a:solidFill>
                <a:latin typeface="+mn-lt"/>
                <a:cs typeface="Calibri" panose="020F0502020204030204" pitchFamily="34" charset="0"/>
              </a:defRPr>
            </a:lvl1pPr>
          </a:lstStyle>
          <a:p>
            <a:r>
              <a:rPr lang="fr-FR"/>
              <a:t>Modifiez le style du titre</a:t>
            </a:r>
            <a:endParaRPr lang="fr-FR" dirty="0"/>
          </a:p>
        </p:txBody>
      </p:sp>
      <p:sp>
        <p:nvSpPr>
          <p:cNvPr id="17" name="Espace réservé du texte 14">
            <a:extLst>
              <a:ext uri="{FF2B5EF4-FFF2-40B4-BE49-F238E27FC236}">
                <a16:creationId xmlns:a16="http://schemas.microsoft.com/office/drawing/2014/main" id="{7371BF7A-E168-423B-BCF1-10E3FCECCBEF}"/>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0059A1"/>
                </a:solidFill>
                <a:latin typeface="+mn-lt"/>
                <a:cs typeface="Calibri" panose="020F0502020204030204" pitchFamily="34" charset="0"/>
              </a:defRPr>
            </a:lvl1pPr>
          </a:lstStyle>
          <a:p>
            <a:pPr lvl="0"/>
            <a:r>
              <a:rPr lang="fr-FR" dirty="0"/>
              <a:t>Modifiez le style du titre</a:t>
            </a:r>
          </a:p>
        </p:txBody>
      </p:sp>
      <p:sp>
        <p:nvSpPr>
          <p:cNvPr id="12" name="Espace réservé du contenu 17">
            <a:extLst>
              <a:ext uri="{FF2B5EF4-FFF2-40B4-BE49-F238E27FC236}">
                <a16:creationId xmlns:a16="http://schemas.microsoft.com/office/drawing/2014/main" id="{A7482346-9406-422E-A3AB-F6E61E6418A5}"/>
              </a:ext>
            </a:extLst>
          </p:cNvPr>
          <p:cNvSpPr>
            <a:spLocks noGrp="1"/>
          </p:cNvSpPr>
          <p:nvPr>
            <p:ph sz="quarter" idx="12"/>
          </p:nvPr>
        </p:nvSpPr>
        <p:spPr>
          <a:xfrm>
            <a:off x="720000" y="1943056"/>
            <a:ext cx="10746576" cy="12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3" name="Espace réservé du contenu 17">
            <a:extLst>
              <a:ext uri="{FF2B5EF4-FFF2-40B4-BE49-F238E27FC236}">
                <a16:creationId xmlns:a16="http://schemas.microsoft.com/office/drawing/2014/main" id="{7DE2AD3F-7CB8-468A-8B56-A389CD2728A5}"/>
              </a:ext>
            </a:extLst>
          </p:cNvPr>
          <p:cNvSpPr>
            <a:spLocks noGrp="1"/>
          </p:cNvSpPr>
          <p:nvPr>
            <p:ph sz="quarter" idx="13"/>
          </p:nvPr>
        </p:nvSpPr>
        <p:spPr>
          <a:xfrm>
            <a:off x="720000" y="1616658"/>
            <a:ext cx="10746576" cy="319714"/>
          </a:xfrm>
          <a:prstGeom prst="rect">
            <a:avLst/>
          </a:prstGeom>
        </p:spPr>
        <p:txBody>
          <a:bodyPr/>
          <a:lstStyle>
            <a:lvl1pPr marL="0" indent="0">
              <a:lnSpc>
                <a:spcPts val="1600"/>
              </a:lnSpc>
              <a:spcBef>
                <a:spcPts val="600"/>
              </a:spcBef>
              <a:buNone/>
              <a:defRPr sz="1600" b="1">
                <a:solidFill>
                  <a:srgbClr val="0059A1"/>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4" name="Espace réservé du contenu 17">
            <a:extLst>
              <a:ext uri="{FF2B5EF4-FFF2-40B4-BE49-F238E27FC236}">
                <a16:creationId xmlns:a16="http://schemas.microsoft.com/office/drawing/2014/main" id="{2D57DCFA-F8F2-400F-925F-2E4E842CB2B7}"/>
              </a:ext>
            </a:extLst>
          </p:cNvPr>
          <p:cNvSpPr>
            <a:spLocks noGrp="1"/>
          </p:cNvSpPr>
          <p:nvPr>
            <p:ph sz="quarter" idx="16"/>
          </p:nvPr>
        </p:nvSpPr>
        <p:spPr>
          <a:xfrm>
            <a:off x="720000" y="5241342"/>
            <a:ext cx="10746576" cy="12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5" name="Espace réservé du contenu 17">
            <a:extLst>
              <a:ext uri="{FF2B5EF4-FFF2-40B4-BE49-F238E27FC236}">
                <a16:creationId xmlns:a16="http://schemas.microsoft.com/office/drawing/2014/main" id="{7651D515-72AC-4354-8320-E7AC71A09E37}"/>
              </a:ext>
            </a:extLst>
          </p:cNvPr>
          <p:cNvSpPr>
            <a:spLocks noGrp="1"/>
          </p:cNvSpPr>
          <p:nvPr>
            <p:ph sz="quarter" idx="17"/>
          </p:nvPr>
        </p:nvSpPr>
        <p:spPr>
          <a:xfrm>
            <a:off x="720000" y="4914944"/>
            <a:ext cx="10746576" cy="319714"/>
          </a:xfrm>
          <a:prstGeom prst="rect">
            <a:avLst/>
          </a:prstGeom>
        </p:spPr>
        <p:txBody>
          <a:bodyPr/>
          <a:lstStyle>
            <a:lvl1pPr marL="0" indent="0">
              <a:lnSpc>
                <a:spcPts val="1600"/>
              </a:lnSpc>
              <a:spcBef>
                <a:spcPts val="600"/>
              </a:spcBef>
              <a:buNone/>
              <a:defRPr sz="1600" b="1">
                <a:solidFill>
                  <a:srgbClr val="0059A1"/>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8" name="Espace réservé du graphique SmartArt 3">
            <a:extLst>
              <a:ext uri="{FF2B5EF4-FFF2-40B4-BE49-F238E27FC236}">
                <a16:creationId xmlns:a16="http://schemas.microsoft.com/office/drawing/2014/main" id="{E8F4B906-414B-4740-AD96-520BBB7E5F05}"/>
              </a:ext>
            </a:extLst>
          </p:cNvPr>
          <p:cNvSpPr>
            <a:spLocks noGrp="1"/>
          </p:cNvSpPr>
          <p:nvPr>
            <p:ph type="dgm" sz="quarter" idx="18"/>
          </p:nvPr>
        </p:nvSpPr>
        <p:spPr>
          <a:xfrm>
            <a:off x="2976158" y="3429588"/>
            <a:ext cx="6239683" cy="1260000"/>
          </a:xfrm>
          <a:prstGeom prst="rect">
            <a:avLst/>
          </a:prstGeom>
        </p:spPr>
        <p:txBody>
          <a:bodyPr/>
          <a:lstStyle>
            <a:lvl1pPr>
              <a:defRPr>
                <a:solidFill>
                  <a:srgbClr val="565656"/>
                </a:solidFill>
              </a:defRPr>
            </a:lvl1pPr>
          </a:lstStyle>
          <a:p>
            <a:endParaRPr lang="fr-FR" dirty="0"/>
          </a:p>
        </p:txBody>
      </p:sp>
    </p:spTree>
    <p:extLst>
      <p:ext uri="{BB962C8B-B14F-4D97-AF65-F5344CB8AC3E}">
        <p14:creationId xmlns:p14="http://schemas.microsoft.com/office/powerpoint/2010/main" val="104618114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MODALITES PEDAGOGIQUES">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9F4EF1A-7B41-4424-8C3F-35D9C533D34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6590" cy="6858000"/>
          </a:xfrm>
          <a:prstGeom prst="rect">
            <a:avLst/>
          </a:prstGeom>
        </p:spPr>
      </p:pic>
      <p:sp>
        <p:nvSpPr>
          <p:cNvPr id="6" name="ZoneTexte 15">
            <a:extLst>
              <a:ext uri="{FF2B5EF4-FFF2-40B4-BE49-F238E27FC236}">
                <a16:creationId xmlns:a16="http://schemas.microsoft.com/office/drawing/2014/main" id="{35305712-A66C-F549-A6A6-7FABFCDA4CDC}"/>
              </a:ext>
            </a:extLst>
          </p:cNvPr>
          <p:cNvSpPr txBox="1"/>
          <p:nvPr/>
        </p:nvSpPr>
        <p:spPr>
          <a:xfrm>
            <a:off x="11789199" y="6603277"/>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8" name="ZoneTexte 17">
            <a:extLst>
              <a:ext uri="{FF2B5EF4-FFF2-40B4-BE49-F238E27FC236}">
                <a16:creationId xmlns:a16="http://schemas.microsoft.com/office/drawing/2014/main" id="{15A3A4DC-3397-664C-AF69-B25199659E74}"/>
              </a:ext>
            </a:extLst>
          </p:cNvPr>
          <p:cNvSpPr txBox="1"/>
          <p:nvPr/>
        </p:nvSpPr>
        <p:spPr>
          <a:xfrm>
            <a:off x="4245835" y="6608701"/>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10" name="Google Shape;86;p16">
            <a:extLst>
              <a:ext uri="{FF2B5EF4-FFF2-40B4-BE49-F238E27FC236}">
                <a16:creationId xmlns:a16="http://schemas.microsoft.com/office/drawing/2014/main" id="{0E060007-F668-4DF5-BC6B-856DB623B728}"/>
              </a:ext>
            </a:extLst>
          </p:cNvPr>
          <p:cNvSpPr/>
          <p:nvPr/>
        </p:nvSpPr>
        <p:spPr>
          <a:xfrm>
            <a:off x="1754550" y="1618530"/>
            <a:ext cx="8682900" cy="4463400"/>
          </a:xfrm>
          <a:prstGeom prst="rect">
            <a:avLst/>
          </a:prstGeom>
          <a:solidFill>
            <a:srgbClr val="FFFFFF"/>
          </a:solidFill>
          <a:ln w="9525" cap="flat" cmpd="sng">
            <a:solidFill>
              <a:srgbClr val="A5A5A5"/>
            </a:solidFill>
            <a:prstDash val="solid"/>
            <a:round/>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rgbClr val="FFFFFF"/>
              </a:solidFill>
              <a:latin typeface="+mn-lt"/>
              <a:ea typeface="Calibri"/>
              <a:cs typeface="Calibri"/>
              <a:sym typeface="Calibri"/>
            </a:endParaRPr>
          </a:p>
        </p:txBody>
      </p:sp>
      <p:sp>
        <p:nvSpPr>
          <p:cNvPr id="11" name="Google Shape;87;p16">
            <a:extLst>
              <a:ext uri="{FF2B5EF4-FFF2-40B4-BE49-F238E27FC236}">
                <a16:creationId xmlns:a16="http://schemas.microsoft.com/office/drawing/2014/main" id="{45AF851D-664A-4877-8D80-FDA445C2C6CC}"/>
              </a:ext>
            </a:extLst>
          </p:cNvPr>
          <p:cNvSpPr txBox="1"/>
          <p:nvPr/>
        </p:nvSpPr>
        <p:spPr>
          <a:xfrm>
            <a:off x="0" y="536034"/>
            <a:ext cx="5260200" cy="523180"/>
          </a:xfrm>
          <a:prstGeom prst="rect">
            <a:avLst/>
          </a:prstGeom>
          <a:noFill/>
          <a:ln>
            <a:noFill/>
          </a:ln>
        </p:spPr>
        <p:txBody>
          <a:bodyPr spcFirstLastPara="1" wrap="square" lIns="91425" tIns="45700" rIns="91425" bIns="45700" anchor="t" anchorCtr="1">
            <a:spAutoFit/>
          </a:bodyPr>
          <a:lstStyle/>
          <a:p>
            <a:pPr marL="0" marR="0" lvl="0" indent="0" algn="ctr" rtl="0">
              <a:spcBef>
                <a:spcPts val="0"/>
              </a:spcBef>
              <a:spcAft>
                <a:spcPts val="0"/>
              </a:spcAft>
              <a:buNone/>
            </a:pPr>
            <a:r>
              <a:rPr lang="fr-FR" sz="2800" b="1" i="0" u="none" strike="noStrike" cap="none" dirty="0">
                <a:solidFill>
                  <a:srgbClr val="008245"/>
                </a:solidFill>
                <a:latin typeface="+mn-lt"/>
                <a:ea typeface="Arial"/>
                <a:cs typeface="Calibri" panose="020F0502020204030204" pitchFamily="34" charset="0"/>
                <a:sym typeface="Arial"/>
              </a:rPr>
              <a:t>MODALITÉS </a:t>
            </a:r>
            <a:r>
              <a:rPr lang="fr-FR" sz="2800" b="1" dirty="0">
                <a:solidFill>
                  <a:srgbClr val="008245"/>
                </a:solidFill>
                <a:latin typeface="+mn-lt"/>
                <a:cs typeface="Calibri" panose="020F0502020204030204" pitchFamily="34" charset="0"/>
              </a:rPr>
              <a:t>PÉDAGOGIQUES</a:t>
            </a:r>
            <a:endParaRPr sz="2800" b="1" i="0" u="none" strike="noStrike" cap="none" dirty="0">
              <a:solidFill>
                <a:srgbClr val="008245"/>
              </a:solidFill>
              <a:latin typeface="+mn-lt"/>
              <a:ea typeface="Arial"/>
              <a:cs typeface="Calibri" panose="020F0502020204030204" pitchFamily="34" charset="0"/>
              <a:sym typeface="Arial"/>
            </a:endParaRPr>
          </a:p>
        </p:txBody>
      </p:sp>
      <p:grpSp>
        <p:nvGrpSpPr>
          <p:cNvPr id="55" name="Groupe 54">
            <a:extLst>
              <a:ext uri="{FF2B5EF4-FFF2-40B4-BE49-F238E27FC236}">
                <a16:creationId xmlns:a16="http://schemas.microsoft.com/office/drawing/2014/main" id="{9C28F931-6C6C-47E8-B6BA-FF540874AF4A}"/>
              </a:ext>
            </a:extLst>
          </p:cNvPr>
          <p:cNvGrpSpPr/>
          <p:nvPr/>
        </p:nvGrpSpPr>
        <p:grpSpPr>
          <a:xfrm>
            <a:off x="1927160" y="1910684"/>
            <a:ext cx="8337681" cy="3879092"/>
            <a:chOff x="1985405" y="1978790"/>
            <a:chExt cx="8337681" cy="3879092"/>
          </a:xfrm>
        </p:grpSpPr>
        <p:grpSp>
          <p:nvGrpSpPr>
            <p:cNvPr id="54" name="Groupe 53">
              <a:extLst>
                <a:ext uri="{FF2B5EF4-FFF2-40B4-BE49-F238E27FC236}">
                  <a16:creationId xmlns:a16="http://schemas.microsoft.com/office/drawing/2014/main" id="{D1CD823F-212C-4F8B-816D-D21EE24EAD8E}"/>
                </a:ext>
              </a:extLst>
            </p:cNvPr>
            <p:cNvGrpSpPr/>
            <p:nvPr/>
          </p:nvGrpSpPr>
          <p:grpSpPr>
            <a:xfrm>
              <a:off x="1985405" y="2096568"/>
              <a:ext cx="1584000" cy="3761314"/>
              <a:chOff x="2149789" y="2096568"/>
              <a:chExt cx="1584000" cy="3761314"/>
            </a:xfrm>
          </p:grpSpPr>
          <p:grpSp>
            <p:nvGrpSpPr>
              <p:cNvPr id="49" name="Groupe 48">
                <a:extLst>
                  <a:ext uri="{FF2B5EF4-FFF2-40B4-BE49-F238E27FC236}">
                    <a16:creationId xmlns:a16="http://schemas.microsoft.com/office/drawing/2014/main" id="{F1B17ECF-4583-4AFE-8F93-B7DFB3D97D8F}"/>
                  </a:ext>
                </a:extLst>
              </p:cNvPr>
              <p:cNvGrpSpPr/>
              <p:nvPr/>
            </p:nvGrpSpPr>
            <p:grpSpPr>
              <a:xfrm>
                <a:off x="2149789" y="2096568"/>
                <a:ext cx="1584000" cy="3761314"/>
                <a:chOff x="2149789" y="2096568"/>
                <a:chExt cx="1584000" cy="3761314"/>
              </a:xfrm>
            </p:grpSpPr>
            <p:sp>
              <p:nvSpPr>
                <p:cNvPr id="12" name="Google Shape;88;p16">
                  <a:extLst>
                    <a:ext uri="{FF2B5EF4-FFF2-40B4-BE49-F238E27FC236}">
                      <a16:creationId xmlns:a16="http://schemas.microsoft.com/office/drawing/2014/main" id="{7933F26D-BE4B-4DEB-BB94-B71B66167D9A}"/>
                    </a:ext>
                  </a:extLst>
                </p:cNvPr>
                <p:cNvSpPr/>
                <p:nvPr/>
              </p:nvSpPr>
              <p:spPr>
                <a:xfrm>
                  <a:off x="2621839" y="2096568"/>
                  <a:ext cx="639900" cy="599002"/>
                </a:xfrm>
                <a:custGeom>
                  <a:avLst/>
                  <a:gdLst/>
                  <a:ahLst/>
                  <a:cxnLst/>
                  <a:rect l="l" t="t" r="r" b="b"/>
                  <a:pathLst>
                    <a:path w="3239999" h="3032924" extrusionOk="0">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rgbClr val="0059A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700"/>
                    <a:buFont typeface="Calibri"/>
                    <a:buNone/>
                  </a:pPr>
                  <a:endParaRPr sz="2700" b="0" i="0" u="none" strike="noStrike" cap="none" dirty="0">
                    <a:solidFill>
                      <a:srgbClr val="FFFFFF"/>
                    </a:solidFill>
                    <a:latin typeface="+mn-lt"/>
                    <a:ea typeface="Arial"/>
                    <a:cs typeface="Calibri" panose="020F0502020204030204" pitchFamily="34" charset="0"/>
                    <a:sym typeface="Arial"/>
                  </a:endParaRPr>
                </a:p>
              </p:txBody>
            </p:sp>
            <p:sp>
              <p:nvSpPr>
                <p:cNvPr id="32" name="Google Shape;108;p16">
                  <a:extLst>
                    <a:ext uri="{FF2B5EF4-FFF2-40B4-BE49-F238E27FC236}">
                      <a16:creationId xmlns:a16="http://schemas.microsoft.com/office/drawing/2014/main" id="{C0B1F164-8A10-4478-9E4A-371EF847301C}"/>
                    </a:ext>
                  </a:extLst>
                </p:cNvPr>
                <p:cNvSpPr txBox="1"/>
                <p:nvPr/>
              </p:nvSpPr>
              <p:spPr>
                <a:xfrm>
                  <a:off x="2149789" y="3799884"/>
                  <a:ext cx="1584000" cy="2057998"/>
                </a:xfrm>
                <a:prstGeom prst="rect">
                  <a:avLst/>
                </a:prstGeom>
                <a:noFill/>
                <a:ln w="28575">
                  <a:solidFill>
                    <a:srgbClr val="FF7800"/>
                  </a:solid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sz="1400" b="1" i="0" u="none" strike="noStrike" cap="none" dirty="0">
                      <a:solidFill>
                        <a:srgbClr val="0059A1"/>
                      </a:solidFill>
                      <a:latin typeface="+mn-lt"/>
                      <a:ea typeface="Calibri"/>
                      <a:cs typeface="Calibri" panose="020F0502020204030204" pitchFamily="34" charset="0"/>
                      <a:sym typeface="Calibri"/>
                    </a:rPr>
                    <a:t>LE GUIDE DE SOUTIEN</a:t>
                  </a:r>
                  <a:endParaRPr lang="fr-FR" sz="1400" dirty="0">
                    <a:solidFill>
                      <a:srgbClr val="0059A1"/>
                    </a:solidFill>
                    <a:latin typeface="+mn-lt"/>
                    <a:ea typeface="Calibri"/>
                    <a:cs typeface="Calibri" panose="020F0502020204030204" pitchFamily="34" charset="0"/>
                    <a:sym typeface="Calibri"/>
                  </a:endParaRPr>
                </a:p>
                <a:p>
                  <a:pPr marL="0" marR="0" lvl="0" indent="0" algn="ctr" rtl="0">
                    <a:spcBef>
                      <a:spcPts val="0"/>
                    </a:spcBef>
                    <a:spcAft>
                      <a:spcPts val="0"/>
                    </a:spcAft>
                    <a:buNone/>
                  </a:pPr>
                  <a:r>
                    <a:rPr lang="fr-FR" sz="1400" dirty="0">
                      <a:solidFill>
                        <a:srgbClr val="3F3F3F"/>
                      </a:solidFill>
                      <a:latin typeface="+mn-lt"/>
                      <a:ea typeface="Calibri"/>
                      <a:cs typeface="Calibri" panose="020F0502020204030204" pitchFamily="34" charset="0"/>
                      <a:sym typeface="Calibri"/>
                    </a:rPr>
                    <a:t>Il contient le ré</a:t>
                  </a:r>
                  <a:r>
                    <a:rPr lang="fr-FR" sz="1400" b="0" i="0" u="none" strike="noStrike" cap="none" dirty="0">
                      <a:solidFill>
                        <a:srgbClr val="3F3F3F"/>
                      </a:solidFill>
                      <a:latin typeface="+mn-lt"/>
                      <a:ea typeface="Calibri"/>
                      <a:cs typeface="Calibri" panose="020F0502020204030204" pitchFamily="34" charset="0"/>
                      <a:sym typeface="Calibri"/>
                    </a:rPr>
                    <a:t>sumé théorique et le manuel des travaux pratiques</a:t>
                  </a:r>
                  <a:endParaRPr lang="fr-FR" sz="1400" dirty="0">
                    <a:latin typeface="+mn-lt"/>
                    <a:cs typeface="Calibri" panose="020F0502020204030204" pitchFamily="34" charset="0"/>
                  </a:endParaRPr>
                </a:p>
              </p:txBody>
            </p:sp>
          </p:grpSp>
          <p:grpSp>
            <p:nvGrpSpPr>
              <p:cNvPr id="2" name="Groupe 1">
                <a:extLst>
                  <a:ext uri="{FF2B5EF4-FFF2-40B4-BE49-F238E27FC236}">
                    <a16:creationId xmlns:a16="http://schemas.microsoft.com/office/drawing/2014/main" id="{571D3AF8-CDE8-4FB0-9B48-4D15B7A820C3}"/>
                  </a:ext>
                </a:extLst>
              </p:cNvPr>
              <p:cNvGrpSpPr/>
              <p:nvPr/>
            </p:nvGrpSpPr>
            <p:grpSpPr>
              <a:xfrm>
                <a:off x="2587039" y="3022198"/>
                <a:ext cx="637500" cy="596700"/>
                <a:chOff x="2587039" y="3022198"/>
                <a:chExt cx="637500" cy="596700"/>
              </a:xfrm>
            </p:grpSpPr>
            <p:sp>
              <p:nvSpPr>
                <p:cNvPr id="37" name="Google Shape;113;p16">
                  <a:extLst>
                    <a:ext uri="{FF2B5EF4-FFF2-40B4-BE49-F238E27FC236}">
                      <a16:creationId xmlns:a16="http://schemas.microsoft.com/office/drawing/2014/main" id="{5E939301-5B96-4B78-8B8F-D06410BB794E}"/>
                    </a:ext>
                  </a:extLst>
                </p:cNvPr>
                <p:cNvSpPr/>
                <p:nvPr/>
              </p:nvSpPr>
              <p:spPr>
                <a:xfrm>
                  <a:off x="2587039" y="3022198"/>
                  <a:ext cx="637500" cy="596700"/>
                </a:xfrm>
                <a:prstGeom prst="ellipse">
                  <a:avLst/>
                </a:prstGeom>
                <a:noFill/>
                <a:ln w="28575" cap="flat" cmpd="sng">
                  <a:solidFill>
                    <a:srgbClr val="FF7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mn-lt"/>
                    <a:ea typeface="Calibri"/>
                    <a:cs typeface="Calibri"/>
                    <a:sym typeface="Calibri"/>
                  </a:endParaRPr>
                </a:p>
              </p:txBody>
            </p:sp>
            <p:sp>
              <p:nvSpPr>
                <p:cNvPr id="42" name="Rectangle 41">
                  <a:extLst>
                    <a:ext uri="{FF2B5EF4-FFF2-40B4-BE49-F238E27FC236}">
                      <a16:creationId xmlns:a16="http://schemas.microsoft.com/office/drawing/2014/main" id="{F242B4FE-EB7E-4FA9-AB3C-67B43CEF323F}"/>
                    </a:ext>
                  </a:extLst>
                </p:cNvPr>
                <p:cNvSpPr/>
                <p:nvPr/>
              </p:nvSpPr>
              <p:spPr>
                <a:xfrm>
                  <a:off x="2735710" y="3089715"/>
                  <a:ext cx="340158" cy="461665"/>
                </a:xfrm>
                <a:prstGeom prst="rect">
                  <a:avLst/>
                </a:prstGeom>
              </p:spPr>
              <p:txBody>
                <a:bodyPr wrap="none">
                  <a:spAutoFit/>
                </a:bodyPr>
                <a:lstStyle/>
                <a:p>
                  <a:r>
                    <a:rPr lang="fr-FR" sz="2400" b="1" dirty="0">
                      <a:solidFill>
                        <a:srgbClr val="0059A1"/>
                      </a:solidFill>
                      <a:latin typeface="+mn-lt"/>
                      <a:ea typeface="Calibri"/>
                      <a:cs typeface="Calibri" panose="020F0502020204030204" pitchFamily="34" charset="0"/>
                      <a:sym typeface="Calibri"/>
                    </a:rPr>
                    <a:t>1</a:t>
                  </a:r>
                  <a:endParaRPr lang="fr-FR" sz="2400" b="1" dirty="0">
                    <a:solidFill>
                      <a:srgbClr val="0059A1"/>
                    </a:solidFill>
                    <a:latin typeface="+mn-lt"/>
                    <a:cs typeface="Calibri" panose="020F0502020204030204" pitchFamily="34" charset="0"/>
                  </a:endParaRPr>
                </a:p>
              </p:txBody>
            </p:sp>
          </p:grpSp>
        </p:grpSp>
        <p:grpSp>
          <p:nvGrpSpPr>
            <p:cNvPr id="50" name="Groupe 49">
              <a:extLst>
                <a:ext uri="{FF2B5EF4-FFF2-40B4-BE49-F238E27FC236}">
                  <a16:creationId xmlns:a16="http://schemas.microsoft.com/office/drawing/2014/main" id="{53168013-0FB2-4E00-BBAC-599AA4E6EADF}"/>
                </a:ext>
              </a:extLst>
            </p:cNvPr>
            <p:cNvGrpSpPr/>
            <p:nvPr/>
          </p:nvGrpSpPr>
          <p:grpSpPr>
            <a:xfrm>
              <a:off x="3683025" y="2056878"/>
              <a:ext cx="1584000" cy="3801004"/>
              <a:chOff x="3765217" y="2056878"/>
              <a:chExt cx="1584000" cy="3801004"/>
            </a:xfrm>
          </p:grpSpPr>
          <p:grpSp>
            <p:nvGrpSpPr>
              <p:cNvPr id="13" name="Google Shape;89;p16">
                <a:extLst>
                  <a:ext uri="{FF2B5EF4-FFF2-40B4-BE49-F238E27FC236}">
                    <a16:creationId xmlns:a16="http://schemas.microsoft.com/office/drawing/2014/main" id="{00A56C00-FE86-4D41-AA52-9DAC693266D6}"/>
                  </a:ext>
                </a:extLst>
              </p:cNvPr>
              <p:cNvGrpSpPr/>
              <p:nvPr/>
            </p:nvGrpSpPr>
            <p:grpSpPr>
              <a:xfrm>
                <a:off x="4140067" y="2056878"/>
                <a:ext cx="834300" cy="662869"/>
                <a:chOff x="4002843" y="1987306"/>
                <a:chExt cx="834300" cy="662869"/>
              </a:xfrm>
            </p:grpSpPr>
            <p:sp>
              <p:nvSpPr>
                <p:cNvPr id="14" name="Google Shape;90;p16">
                  <a:extLst>
                    <a:ext uri="{FF2B5EF4-FFF2-40B4-BE49-F238E27FC236}">
                      <a16:creationId xmlns:a16="http://schemas.microsoft.com/office/drawing/2014/main" id="{49164E02-095E-447C-9FE2-E3996451B6CB}"/>
                    </a:ext>
                  </a:extLst>
                </p:cNvPr>
                <p:cNvSpPr/>
                <p:nvPr/>
              </p:nvSpPr>
              <p:spPr>
                <a:xfrm>
                  <a:off x="4002843" y="1987306"/>
                  <a:ext cx="834300" cy="662869"/>
                </a:xfrm>
                <a:custGeom>
                  <a:avLst/>
                  <a:gdLst/>
                  <a:ahLst/>
                  <a:cxnLst/>
                  <a:rect l="l" t="t" r="r" b="b"/>
                  <a:pathLst>
                    <a:path w="3240000" h="2574247" extrusionOk="0">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rgbClr val="0059A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700"/>
                    <a:buFont typeface="Calibri"/>
                    <a:buNone/>
                  </a:pPr>
                  <a:endParaRPr sz="2700" b="0" i="0" u="none" strike="noStrike" cap="none" dirty="0">
                    <a:solidFill>
                      <a:srgbClr val="FFFFFF"/>
                    </a:solidFill>
                    <a:latin typeface="+mn-lt"/>
                    <a:ea typeface="Arial"/>
                    <a:cs typeface="Calibri" panose="020F0502020204030204" pitchFamily="34" charset="0"/>
                    <a:sym typeface="Arial"/>
                  </a:endParaRPr>
                </a:p>
              </p:txBody>
            </p:sp>
            <p:sp>
              <p:nvSpPr>
                <p:cNvPr id="15" name="Google Shape;91;p16">
                  <a:extLst>
                    <a:ext uri="{FF2B5EF4-FFF2-40B4-BE49-F238E27FC236}">
                      <a16:creationId xmlns:a16="http://schemas.microsoft.com/office/drawing/2014/main" id="{74C91C81-9CC6-4F6E-B22E-499C2B644CA9}"/>
                    </a:ext>
                  </a:extLst>
                </p:cNvPr>
                <p:cNvSpPr/>
                <p:nvPr/>
              </p:nvSpPr>
              <p:spPr>
                <a:xfrm>
                  <a:off x="4116776" y="2182747"/>
                  <a:ext cx="589749" cy="110877"/>
                </a:xfrm>
                <a:custGeom>
                  <a:avLst/>
                  <a:gdLst/>
                  <a:ahLst/>
                  <a:cxnLst/>
                  <a:rect l="l" t="t" r="r" b="b"/>
                  <a:pathLst>
                    <a:path w="589749" h="110877" extrusionOk="0">
                      <a:moveTo>
                        <a:pt x="553417" y="44276"/>
                      </a:moveTo>
                      <a:cubicBezTo>
                        <a:pt x="548853" y="44276"/>
                        <a:pt x="545083" y="45938"/>
                        <a:pt x="542106" y="49262"/>
                      </a:cubicBezTo>
                      <a:cubicBezTo>
                        <a:pt x="539130" y="52586"/>
                        <a:pt x="537666" y="57101"/>
                        <a:pt x="537716" y="62806"/>
                      </a:cubicBezTo>
                      <a:lnTo>
                        <a:pt x="568970" y="62806"/>
                      </a:lnTo>
                      <a:cubicBezTo>
                        <a:pt x="568821" y="56753"/>
                        <a:pt x="567258" y="52152"/>
                        <a:pt x="564282" y="49002"/>
                      </a:cubicBezTo>
                      <a:cubicBezTo>
                        <a:pt x="561305" y="45852"/>
                        <a:pt x="557684" y="44276"/>
                        <a:pt x="553417" y="44276"/>
                      </a:cubicBezTo>
                      <a:close/>
                      <a:moveTo>
                        <a:pt x="124792" y="44276"/>
                      </a:moveTo>
                      <a:cubicBezTo>
                        <a:pt x="120228" y="44276"/>
                        <a:pt x="116458" y="45938"/>
                        <a:pt x="113481" y="49262"/>
                      </a:cubicBezTo>
                      <a:cubicBezTo>
                        <a:pt x="110505" y="52586"/>
                        <a:pt x="109041" y="57101"/>
                        <a:pt x="109091" y="62806"/>
                      </a:cubicBezTo>
                      <a:lnTo>
                        <a:pt x="140345" y="62806"/>
                      </a:lnTo>
                      <a:cubicBezTo>
                        <a:pt x="140196" y="56753"/>
                        <a:pt x="138633" y="52152"/>
                        <a:pt x="135657" y="49002"/>
                      </a:cubicBezTo>
                      <a:cubicBezTo>
                        <a:pt x="132680" y="45852"/>
                        <a:pt x="129059" y="44276"/>
                        <a:pt x="124792" y="44276"/>
                      </a:cubicBezTo>
                      <a:close/>
                      <a:moveTo>
                        <a:pt x="445815" y="30063"/>
                      </a:moveTo>
                      <a:lnTo>
                        <a:pt x="466725" y="30063"/>
                      </a:lnTo>
                      <a:lnTo>
                        <a:pt x="466725" y="109091"/>
                      </a:lnTo>
                      <a:lnTo>
                        <a:pt x="445815" y="109091"/>
                      </a:lnTo>
                      <a:close/>
                      <a:moveTo>
                        <a:pt x="170259" y="30063"/>
                      </a:moveTo>
                      <a:lnTo>
                        <a:pt x="195783" y="30063"/>
                      </a:lnTo>
                      <a:lnTo>
                        <a:pt x="209773" y="51792"/>
                      </a:lnTo>
                      <a:lnTo>
                        <a:pt x="224507" y="30063"/>
                      </a:lnTo>
                      <a:lnTo>
                        <a:pt x="249064" y="30063"/>
                      </a:lnTo>
                      <a:lnTo>
                        <a:pt x="222275" y="67494"/>
                      </a:lnTo>
                      <a:lnTo>
                        <a:pt x="251519" y="109091"/>
                      </a:lnTo>
                      <a:lnTo>
                        <a:pt x="225847" y="109091"/>
                      </a:lnTo>
                      <a:lnTo>
                        <a:pt x="209773" y="84609"/>
                      </a:lnTo>
                      <a:lnTo>
                        <a:pt x="193551" y="109091"/>
                      </a:lnTo>
                      <a:lnTo>
                        <a:pt x="169069" y="109091"/>
                      </a:lnTo>
                      <a:lnTo>
                        <a:pt x="197569" y="68387"/>
                      </a:lnTo>
                      <a:close/>
                      <a:moveTo>
                        <a:pt x="552152" y="28277"/>
                      </a:moveTo>
                      <a:cubicBezTo>
                        <a:pt x="563910" y="28277"/>
                        <a:pt x="573187" y="32159"/>
                        <a:pt x="579983" y="39923"/>
                      </a:cubicBezTo>
                      <a:cubicBezTo>
                        <a:pt x="586780" y="47687"/>
                        <a:pt x="590029" y="59581"/>
                        <a:pt x="589731" y="75605"/>
                      </a:cubicBezTo>
                      <a:lnTo>
                        <a:pt x="537344" y="75605"/>
                      </a:lnTo>
                      <a:cubicBezTo>
                        <a:pt x="537493" y="81806"/>
                        <a:pt x="539179" y="86630"/>
                        <a:pt x="542404" y="90078"/>
                      </a:cubicBezTo>
                      <a:cubicBezTo>
                        <a:pt x="545629" y="93526"/>
                        <a:pt x="549647" y="95250"/>
                        <a:pt x="554459" y="95250"/>
                      </a:cubicBezTo>
                      <a:cubicBezTo>
                        <a:pt x="557733" y="95250"/>
                        <a:pt x="560487" y="94357"/>
                        <a:pt x="562719" y="92571"/>
                      </a:cubicBezTo>
                      <a:cubicBezTo>
                        <a:pt x="564952" y="90785"/>
                        <a:pt x="566638" y="87908"/>
                        <a:pt x="567779" y="83939"/>
                      </a:cubicBezTo>
                      <a:lnTo>
                        <a:pt x="588615" y="87437"/>
                      </a:lnTo>
                      <a:cubicBezTo>
                        <a:pt x="585936" y="95076"/>
                        <a:pt x="581707" y="100893"/>
                        <a:pt x="575928" y="104887"/>
                      </a:cubicBezTo>
                      <a:cubicBezTo>
                        <a:pt x="570148" y="108880"/>
                        <a:pt x="562917" y="110877"/>
                        <a:pt x="554236" y="110877"/>
                      </a:cubicBezTo>
                      <a:cubicBezTo>
                        <a:pt x="540494" y="110877"/>
                        <a:pt x="530324" y="106387"/>
                        <a:pt x="523726" y="97408"/>
                      </a:cubicBezTo>
                      <a:cubicBezTo>
                        <a:pt x="518517" y="90215"/>
                        <a:pt x="515913" y="81136"/>
                        <a:pt x="515913" y="70173"/>
                      </a:cubicBezTo>
                      <a:cubicBezTo>
                        <a:pt x="515913" y="57076"/>
                        <a:pt x="519336" y="46819"/>
                        <a:pt x="526182" y="39402"/>
                      </a:cubicBezTo>
                      <a:cubicBezTo>
                        <a:pt x="533028" y="31986"/>
                        <a:pt x="541685" y="28277"/>
                        <a:pt x="552152" y="28277"/>
                      </a:cubicBezTo>
                      <a:close/>
                      <a:moveTo>
                        <a:pt x="123527" y="28277"/>
                      </a:moveTo>
                      <a:cubicBezTo>
                        <a:pt x="135285" y="28277"/>
                        <a:pt x="144562" y="32159"/>
                        <a:pt x="151358" y="39923"/>
                      </a:cubicBezTo>
                      <a:cubicBezTo>
                        <a:pt x="158155" y="47687"/>
                        <a:pt x="161404" y="59581"/>
                        <a:pt x="161106" y="75605"/>
                      </a:cubicBezTo>
                      <a:lnTo>
                        <a:pt x="108719" y="75605"/>
                      </a:lnTo>
                      <a:cubicBezTo>
                        <a:pt x="108868" y="81806"/>
                        <a:pt x="110554" y="86630"/>
                        <a:pt x="113779" y="90078"/>
                      </a:cubicBezTo>
                      <a:cubicBezTo>
                        <a:pt x="117004" y="93526"/>
                        <a:pt x="121022" y="95250"/>
                        <a:pt x="125834" y="95250"/>
                      </a:cubicBezTo>
                      <a:cubicBezTo>
                        <a:pt x="129108" y="95250"/>
                        <a:pt x="131862" y="94357"/>
                        <a:pt x="134094" y="92571"/>
                      </a:cubicBezTo>
                      <a:cubicBezTo>
                        <a:pt x="136327" y="90785"/>
                        <a:pt x="138013" y="87908"/>
                        <a:pt x="139154" y="83939"/>
                      </a:cubicBezTo>
                      <a:lnTo>
                        <a:pt x="159990" y="87437"/>
                      </a:lnTo>
                      <a:cubicBezTo>
                        <a:pt x="157311" y="95076"/>
                        <a:pt x="153082" y="100893"/>
                        <a:pt x="147303" y="104887"/>
                      </a:cubicBezTo>
                      <a:cubicBezTo>
                        <a:pt x="141523" y="108880"/>
                        <a:pt x="134293" y="110877"/>
                        <a:pt x="125611" y="110877"/>
                      </a:cubicBezTo>
                      <a:cubicBezTo>
                        <a:pt x="111869" y="110877"/>
                        <a:pt x="101699" y="106387"/>
                        <a:pt x="95101" y="97408"/>
                      </a:cubicBezTo>
                      <a:cubicBezTo>
                        <a:pt x="89892" y="90215"/>
                        <a:pt x="87288" y="81136"/>
                        <a:pt x="87288" y="70173"/>
                      </a:cubicBezTo>
                      <a:cubicBezTo>
                        <a:pt x="87288" y="57076"/>
                        <a:pt x="90711" y="46819"/>
                        <a:pt x="97557" y="39402"/>
                      </a:cubicBezTo>
                      <a:cubicBezTo>
                        <a:pt x="104403" y="31986"/>
                        <a:pt x="113060" y="28277"/>
                        <a:pt x="123527" y="28277"/>
                      </a:cubicBezTo>
                      <a:close/>
                      <a:moveTo>
                        <a:pt x="286792" y="2158"/>
                      </a:moveTo>
                      <a:lnTo>
                        <a:pt x="286792" y="30063"/>
                      </a:lnTo>
                      <a:lnTo>
                        <a:pt x="301079" y="30063"/>
                      </a:lnTo>
                      <a:lnTo>
                        <a:pt x="301079" y="46732"/>
                      </a:lnTo>
                      <a:lnTo>
                        <a:pt x="286792" y="46732"/>
                      </a:lnTo>
                      <a:lnTo>
                        <a:pt x="286792" y="78581"/>
                      </a:lnTo>
                      <a:cubicBezTo>
                        <a:pt x="286792" y="85031"/>
                        <a:pt x="286928" y="88788"/>
                        <a:pt x="287201" y="89855"/>
                      </a:cubicBezTo>
                      <a:cubicBezTo>
                        <a:pt x="287474" y="90922"/>
                        <a:pt x="288094" y="91802"/>
                        <a:pt x="289061" y="92497"/>
                      </a:cubicBezTo>
                      <a:cubicBezTo>
                        <a:pt x="290029" y="93191"/>
                        <a:pt x="291207" y="93539"/>
                        <a:pt x="292596" y="93539"/>
                      </a:cubicBezTo>
                      <a:cubicBezTo>
                        <a:pt x="294531" y="93539"/>
                        <a:pt x="297334" y="92869"/>
                        <a:pt x="301005" y="91529"/>
                      </a:cubicBezTo>
                      <a:lnTo>
                        <a:pt x="302791" y="107752"/>
                      </a:lnTo>
                      <a:cubicBezTo>
                        <a:pt x="297929" y="109835"/>
                        <a:pt x="292422" y="110877"/>
                        <a:pt x="286271" y="110877"/>
                      </a:cubicBezTo>
                      <a:cubicBezTo>
                        <a:pt x="282501" y="110877"/>
                        <a:pt x="279102" y="110245"/>
                        <a:pt x="276076" y="108980"/>
                      </a:cubicBezTo>
                      <a:cubicBezTo>
                        <a:pt x="273050" y="107714"/>
                        <a:pt x="270830" y="106077"/>
                        <a:pt x="269416" y="104068"/>
                      </a:cubicBezTo>
                      <a:cubicBezTo>
                        <a:pt x="268002" y="102059"/>
                        <a:pt x="267022" y="99343"/>
                        <a:pt x="266477" y="95920"/>
                      </a:cubicBezTo>
                      <a:cubicBezTo>
                        <a:pt x="266030" y="93489"/>
                        <a:pt x="265807" y="88578"/>
                        <a:pt x="265807" y="81186"/>
                      </a:cubicBezTo>
                      <a:lnTo>
                        <a:pt x="265807" y="46732"/>
                      </a:lnTo>
                      <a:lnTo>
                        <a:pt x="256208" y="46732"/>
                      </a:lnTo>
                      <a:lnTo>
                        <a:pt x="256208" y="30063"/>
                      </a:lnTo>
                      <a:lnTo>
                        <a:pt x="265807" y="30063"/>
                      </a:lnTo>
                      <a:lnTo>
                        <a:pt x="265807" y="14362"/>
                      </a:lnTo>
                      <a:close/>
                      <a:moveTo>
                        <a:pt x="483915" y="0"/>
                      </a:moveTo>
                      <a:lnTo>
                        <a:pt x="504825" y="0"/>
                      </a:lnTo>
                      <a:lnTo>
                        <a:pt x="504825" y="109091"/>
                      </a:lnTo>
                      <a:lnTo>
                        <a:pt x="483915" y="109091"/>
                      </a:lnTo>
                      <a:close/>
                      <a:moveTo>
                        <a:pt x="445815" y="0"/>
                      </a:moveTo>
                      <a:lnTo>
                        <a:pt x="466725" y="0"/>
                      </a:lnTo>
                      <a:lnTo>
                        <a:pt x="466725" y="19348"/>
                      </a:lnTo>
                      <a:lnTo>
                        <a:pt x="445815" y="19348"/>
                      </a:lnTo>
                      <a:close/>
                      <a:moveTo>
                        <a:pt x="350862" y="0"/>
                      </a:moveTo>
                      <a:lnTo>
                        <a:pt x="425648" y="0"/>
                      </a:lnTo>
                      <a:lnTo>
                        <a:pt x="425648" y="18455"/>
                      </a:lnTo>
                      <a:lnTo>
                        <a:pt x="372889" y="18455"/>
                      </a:lnTo>
                      <a:lnTo>
                        <a:pt x="372889" y="44276"/>
                      </a:lnTo>
                      <a:lnTo>
                        <a:pt x="418430" y="44276"/>
                      </a:lnTo>
                      <a:lnTo>
                        <a:pt x="418430" y="62731"/>
                      </a:lnTo>
                      <a:lnTo>
                        <a:pt x="372889" y="62731"/>
                      </a:lnTo>
                      <a:lnTo>
                        <a:pt x="372889" y="109091"/>
                      </a:lnTo>
                      <a:lnTo>
                        <a:pt x="350862" y="109091"/>
                      </a:lnTo>
                      <a:close/>
                      <a:moveTo>
                        <a:pt x="0" y="0"/>
                      </a:moveTo>
                      <a:lnTo>
                        <a:pt x="86692" y="0"/>
                      </a:lnTo>
                      <a:lnTo>
                        <a:pt x="86692" y="18455"/>
                      </a:lnTo>
                      <a:lnTo>
                        <a:pt x="54397" y="18455"/>
                      </a:lnTo>
                      <a:lnTo>
                        <a:pt x="54397" y="109091"/>
                      </a:lnTo>
                      <a:lnTo>
                        <a:pt x="32370" y="109091"/>
                      </a:lnTo>
                      <a:lnTo>
                        <a:pt x="32370" y="18455"/>
                      </a:lnTo>
                      <a:lnTo>
                        <a:pt x="0" y="18455"/>
                      </a:lnTo>
                      <a:close/>
                    </a:path>
                  </a:pathLst>
                </a:custGeom>
                <a:solidFill>
                  <a:srgbClr val="0059A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200"/>
                    <a:buFont typeface="Calibri"/>
                    <a:buNone/>
                  </a:pPr>
                  <a:endParaRPr sz="1200" b="0" i="0" u="none" strike="noStrike" cap="none" dirty="0">
                    <a:solidFill>
                      <a:srgbClr val="8CBABE"/>
                    </a:solidFill>
                    <a:latin typeface="+mn-lt"/>
                    <a:ea typeface="Arial"/>
                    <a:cs typeface="Calibri" panose="020F0502020204030204" pitchFamily="34" charset="0"/>
                    <a:sym typeface="Arial"/>
                  </a:endParaRPr>
                </a:p>
              </p:txBody>
            </p:sp>
          </p:grpSp>
          <p:sp>
            <p:nvSpPr>
              <p:cNvPr id="33" name="Google Shape;109;p16">
                <a:extLst>
                  <a:ext uri="{FF2B5EF4-FFF2-40B4-BE49-F238E27FC236}">
                    <a16:creationId xmlns:a16="http://schemas.microsoft.com/office/drawing/2014/main" id="{8659226A-8566-4547-90E4-29C67DDAEE06}"/>
                  </a:ext>
                </a:extLst>
              </p:cNvPr>
              <p:cNvSpPr txBox="1"/>
              <p:nvPr/>
            </p:nvSpPr>
            <p:spPr>
              <a:xfrm>
                <a:off x="3765217" y="3799884"/>
                <a:ext cx="1584000" cy="2057998"/>
              </a:xfrm>
              <a:prstGeom prst="rect">
                <a:avLst/>
              </a:prstGeom>
              <a:noFill/>
              <a:ln w="28575">
                <a:solidFill>
                  <a:srgbClr val="FF7800"/>
                </a:solid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sz="1400" b="1" dirty="0">
                    <a:solidFill>
                      <a:srgbClr val="0059A1"/>
                    </a:solidFill>
                    <a:latin typeface="+mn-lt"/>
                    <a:ea typeface="Calibri"/>
                    <a:cs typeface="Calibri" panose="020F0502020204030204" pitchFamily="34" charset="0"/>
                    <a:sym typeface="Calibri"/>
                  </a:rPr>
                  <a:t>LA VERSION PDF</a:t>
                </a:r>
                <a:endParaRPr lang="fr-FR" sz="1400" dirty="0">
                  <a:solidFill>
                    <a:srgbClr val="0059A1"/>
                  </a:solidFill>
                  <a:latin typeface="+mn-lt"/>
                  <a:ea typeface="Calibri"/>
                  <a:cs typeface="Calibri" panose="020F0502020204030204" pitchFamily="34" charset="0"/>
                  <a:sym typeface="Calibri"/>
                </a:endParaRPr>
              </a:p>
              <a:p>
                <a:pPr marL="0" marR="0" lvl="0" indent="0" algn="ctr" rtl="0">
                  <a:spcBef>
                    <a:spcPts val="0"/>
                  </a:spcBef>
                  <a:spcAft>
                    <a:spcPts val="0"/>
                  </a:spcAft>
                  <a:buNone/>
                </a:pPr>
                <a:r>
                  <a:rPr lang="fr-FR" sz="1400" dirty="0">
                    <a:solidFill>
                      <a:srgbClr val="3F3F3F"/>
                    </a:solidFill>
                    <a:latin typeface="+mn-lt"/>
                    <a:ea typeface="Calibri"/>
                    <a:cs typeface="Calibri" panose="020F0502020204030204" pitchFamily="34" charset="0"/>
                    <a:sym typeface="Calibri"/>
                  </a:rPr>
                  <a:t>Une version PDF est mise en ligne sur l’espace apprenant et formateur de la plateforme </a:t>
                </a:r>
                <a:r>
                  <a:rPr lang="fr-FR" sz="1400" dirty="0" err="1">
                    <a:solidFill>
                      <a:srgbClr val="3F3F3F"/>
                    </a:solidFill>
                    <a:latin typeface="+mn-lt"/>
                    <a:ea typeface="Calibri"/>
                    <a:cs typeface="Calibri" panose="020F0502020204030204" pitchFamily="34" charset="0"/>
                    <a:sym typeface="Calibri"/>
                  </a:rPr>
                  <a:t>WebForce</a:t>
                </a:r>
                <a:r>
                  <a:rPr lang="fr-FR" sz="1400" dirty="0">
                    <a:solidFill>
                      <a:srgbClr val="3F3F3F"/>
                    </a:solidFill>
                    <a:latin typeface="+mn-lt"/>
                    <a:ea typeface="Calibri"/>
                    <a:cs typeface="Calibri" panose="020F0502020204030204" pitchFamily="34" charset="0"/>
                    <a:sym typeface="Calibri"/>
                  </a:rPr>
                  <a:t> Life</a:t>
                </a:r>
                <a:endParaRPr sz="1400" dirty="0">
                  <a:latin typeface="+mn-lt"/>
                  <a:cs typeface="Calibri" panose="020F0502020204030204" pitchFamily="34" charset="0"/>
                </a:endParaRPr>
              </a:p>
            </p:txBody>
          </p:sp>
          <p:grpSp>
            <p:nvGrpSpPr>
              <p:cNvPr id="3" name="Groupe 2">
                <a:extLst>
                  <a:ext uri="{FF2B5EF4-FFF2-40B4-BE49-F238E27FC236}">
                    <a16:creationId xmlns:a16="http://schemas.microsoft.com/office/drawing/2014/main" id="{BDE17767-F768-4176-8AD7-89F9CDE01BB4}"/>
                  </a:ext>
                </a:extLst>
              </p:cNvPr>
              <p:cNvGrpSpPr/>
              <p:nvPr/>
            </p:nvGrpSpPr>
            <p:grpSpPr>
              <a:xfrm>
                <a:off x="4238467" y="3022198"/>
                <a:ext cx="637500" cy="596700"/>
                <a:chOff x="4120713" y="3022198"/>
                <a:chExt cx="637500" cy="596700"/>
              </a:xfrm>
            </p:grpSpPr>
            <p:sp>
              <p:nvSpPr>
                <p:cNvPr id="38" name="Google Shape;114;p16">
                  <a:extLst>
                    <a:ext uri="{FF2B5EF4-FFF2-40B4-BE49-F238E27FC236}">
                      <a16:creationId xmlns:a16="http://schemas.microsoft.com/office/drawing/2014/main" id="{C66B6963-835B-4014-8DC3-454D0121E7B7}"/>
                    </a:ext>
                  </a:extLst>
                </p:cNvPr>
                <p:cNvSpPr/>
                <p:nvPr/>
              </p:nvSpPr>
              <p:spPr>
                <a:xfrm>
                  <a:off x="4120713" y="3022198"/>
                  <a:ext cx="637500" cy="596700"/>
                </a:xfrm>
                <a:prstGeom prst="ellipse">
                  <a:avLst/>
                </a:prstGeom>
                <a:noFill/>
                <a:ln w="28575" cap="flat" cmpd="sng">
                  <a:solidFill>
                    <a:srgbClr val="FF7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lt"/>
                    <a:ea typeface="Calibri"/>
                    <a:cs typeface="Calibri"/>
                    <a:sym typeface="Calibri"/>
                  </a:endParaRPr>
                </a:p>
              </p:txBody>
            </p:sp>
            <p:sp>
              <p:nvSpPr>
                <p:cNvPr id="43" name="Rectangle 42">
                  <a:extLst>
                    <a:ext uri="{FF2B5EF4-FFF2-40B4-BE49-F238E27FC236}">
                      <a16:creationId xmlns:a16="http://schemas.microsoft.com/office/drawing/2014/main" id="{11DE01EE-0C34-4152-BB99-A583588087AA}"/>
                    </a:ext>
                  </a:extLst>
                </p:cNvPr>
                <p:cNvSpPr/>
                <p:nvPr/>
              </p:nvSpPr>
              <p:spPr>
                <a:xfrm>
                  <a:off x="4269384" y="3089716"/>
                  <a:ext cx="340158" cy="461665"/>
                </a:xfrm>
                <a:prstGeom prst="rect">
                  <a:avLst/>
                </a:prstGeom>
              </p:spPr>
              <p:txBody>
                <a:bodyPr wrap="none">
                  <a:spAutoFit/>
                </a:bodyPr>
                <a:lstStyle/>
                <a:p>
                  <a:r>
                    <a:rPr lang="fr-FR" sz="2400" b="1" dirty="0">
                      <a:solidFill>
                        <a:srgbClr val="0059A1"/>
                      </a:solidFill>
                      <a:latin typeface="+mn-lt"/>
                      <a:ea typeface="Calibri"/>
                      <a:cs typeface="Calibri" panose="020F0502020204030204" pitchFamily="34" charset="0"/>
                      <a:sym typeface="Calibri"/>
                    </a:rPr>
                    <a:t>2</a:t>
                  </a:r>
                  <a:endParaRPr lang="fr-FR" sz="2400" dirty="0">
                    <a:solidFill>
                      <a:srgbClr val="0059A1"/>
                    </a:solidFill>
                    <a:latin typeface="+mn-lt"/>
                    <a:cs typeface="Calibri" panose="020F0502020204030204" pitchFamily="34" charset="0"/>
                  </a:endParaRPr>
                </a:p>
              </p:txBody>
            </p:sp>
          </p:grpSp>
        </p:grpSp>
        <p:grpSp>
          <p:nvGrpSpPr>
            <p:cNvPr id="51" name="Groupe 50">
              <a:extLst>
                <a:ext uri="{FF2B5EF4-FFF2-40B4-BE49-F238E27FC236}">
                  <a16:creationId xmlns:a16="http://schemas.microsoft.com/office/drawing/2014/main" id="{0FBFEF04-8A2B-40A1-8A14-FF1A972D7027}"/>
                </a:ext>
              </a:extLst>
            </p:cNvPr>
            <p:cNvGrpSpPr/>
            <p:nvPr/>
          </p:nvGrpSpPr>
          <p:grpSpPr>
            <a:xfrm>
              <a:off x="5368360" y="1987059"/>
              <a:ext cx="1584000" cy="3870823"/>
              <a:chOff x="5399182" y="1987059"/>
              <a:chExt cx="1584000" cy="3870823"/>
            </a:xfrm>
          </p:grpSpPr>
          <p:grpSp>
            <p:nvGrpSpPr>
              <p:cNvPr id="16" name="Google Shape;92;p16">
                <a:extLst>
                  <a:ext uri="{FF2B5EF4-FFF2-40B4-BE49-F238E27FC236}">
                    <a16:creationId xmlns:a16="http://schemas.microsoft.com/office/drawing/2014/main" id="{5EF59CFE-3BC9-48F5-970B-496A0424FF6E}"/>
                  </a:ext>
                </a:extLst>
              </p:cNvPr>
              <p:cNvGrpSpPr/>
              <p:nvPr/>
            </p:nvGrpSpPr>
            <p:grpSpPr>
              <a:xfrm>
                <a:off x="5893069" y="1987059"/>
                <a:ext cx="596226" cy="710511"/>
                <a:chOff x="5683857" y="1993534"/>
                <a:chExt cx="596226" cy="710511"/>
              </a:xfrm>
            </p:grpSpPr>
            <p:sp>
              <p:nvSpPr>
                <p:cNvPr id="17" name="Google Shape;93;p16">
                  <a:extLst>
                    <a:ext uri="{FF2B5EF4-FFF2-40B4-BE49-F238E27FC236}">
                      <a16:creationId xmlns:a16="http://schemas.microsoft.com/office/drawing/2014/main" id="{656579B1-1AA0-42D1-9D38-B03DEF2DBD3E}"/>
                    </a:ext>
                  </a:extLst>
                </p:cNvPr>
                <p:cNvSpPr/>
                <p:nvPr/>
              </p:nvSpPr>
              <p:spPr>
                <a:xfrm>
                  <a:off x="5683857" y="1993534"/>
                  <a:ext cx="596226" cy="710511"/>
                </a:xfrm>
                <a:custGeom>
                  <a:avLst/>
                  <a:gdLst/>
                  <a:ahLst/>
                  <a:cxnLst/>
                  <a:rect l="l" t="t" r="r" b="b"/>
                  <a:pathLst>
                    <a:path w="3312367" h="3947283" extrusionOk="0">
                      <a:moveTo>
                        <a:pt x="2537615" y="3705909"/>
                      </a:moveTo>
                      <a:cubicBezTo>
                        <a:pt x="2512344" y="3705909"/>
                        <a:pt x="2491857" y="3726396"/>
                        <a:pt x="2491857" y="3751667"/>
                      </a:cubicBezTo>
                      <a:cubicBezTo>
                        <a:pt x="2491857" y="3776938"/>
                        <a:pt x="2512344" y="3797425"/>
                        <a:pt x="2537615" y="3797425"/>
                      </a:cubicBezTo>
                      <a:lnTo>
                        <a:pt x="2762175" y="3797425"/>
                      </a:lnTo>
                      <a:cubicBezTo>
                        <a:pt x="2787446" y="3797425"/>
                        <a:pt x="2807933" y="3776938"/>
                        <a:pt x="2807933" y="3751667"/>
                      </a:cubicBezTo>
                      <a:cubicBezTo>
                        <a:pt x="2807933" y="3726396"/>
                        <a:pt x="2787446" y="3705909"/>
                        <a:pt x="2762175" y="3705909"/>
                      </a:cubicBezTo>
                      <a:close/>
                      <a:moveTo>
                        <a:pt x="1141114" y="3408594"/>
                      </a:moveTo>
                      <a:cubicBezTo>
                        <a:pt x="1097903" y="3408594"/>
                        <a:pt x="1062874" y="3443623"/>
                        <a:pt x="1062874" y="3486834"/>
                      </a:cubicBezTo>
                      <a:cubicBezTo>
                        <a:pt x="1062874" y="3530045"/>
                        <a:pt x="1097903" y="3565073"/>
                        <a:pt x="1141114" y="3565073"/>
                      </a:cubicBezTo>
                      <a:lnTo>
                        <a:pt x="1525078" y="3565074"/>
                      </a:lnTo>
                      <a:cubicBezTo>
                        <a:pt x="1568289" y="3565074"/>
                        <a:pt x="1603318" y="3530045"/>
                        <a:pt x="1603318" y="3486834"/>
                      </a:cubicBezTo>
                      <a:lnTo>
                        <a:pt x="1603319" y="3486834"/>
                      </a:lnTo>
                      <a:cubicBezTo>
                        <a:pt x="1603319" y="3443623"/>
                        <a:pt x="1568290" y="3408594"/>
                        <a:pt x="1525079" y="3408594"/>
                      </a:cubicBezTo>
                      <a:close/>
                      <a:moveTo>
                        <a:pt x="2129393" y="1705414"/>
                      </a:moveTo>
                      <a:lnTo>
                        <a:pt x="2129393" y="3580170"/>
                      </a:lnTo>
                      <a:lnTo>
                        <a:pt x="3126216" y="3580170"/>
                      </a:lnTo>
                      <a:lnTo>
                        <a:pt x="3126216" y="1705414"/>
                      </a:lnTo>
                      <a:close/>
                      <a:moveTo>
                        <a:pt x="2481193" y="1533789"/>
                      </a:moveTo>
                      <a:cubicBezTo>
                        <a:pt x="2462682" y="1533789"/>
                        <a:pt x="2447676" y="1548795"/>
                        <a:pt x="2447676" y="1567306"/>
                      </a:cubicBezTo>
                      <a:lnTo>
                        <a:pt x="2447676" y="1572258"/>
                      </a:lnTo>
                      <a:cubicBezTo>
                        <a:pt x="2447676" y="1590769"/>
                        <a:pt x="2462682" y="1605775"/>
                        <a:pt x="2481193" y="1605775"/>
                      </a:cubicBezTo>
                      <a:lnTo>
                        <a:pt x="2774415" y="1605775"/>
                      </a:lnTo>
                      <a:cubicBezTo>
                        <a:pt x="2792926" y="1605775"/>
                        <a:pt x="2807932" y="1590769"/>
                        <a:pt x="2807932" y="1572258"/>
                      </a:cubicBezTo>
                      <a:lnTo>
                        <a:pt x="2807932" y="1567306"/>
                      </a:lnTo>
                      <a:cubicBezTo>
                        <a:pt x="2807932" y="1548795"/>
                        <a:pt x="2792926" y="1533789"/>
                        <a:pt x="2774415" y="1533789"/>
                      </a:cubicBezTo>
                      <a:close/>
                      <a:moveTo>
                        <a:pt x="2113478" y="1418392"/>
                      </a:moveTo>
                      <a:lnTo>
                        <a:pt x="3142130" y="1418392"/>
                      </a:lnTo>
                      <a:cubicBezTo>
                        <a:pt x="3236149" y="1418392"/>
                        <a:pt x="3312367" y="1494610"/>
                        <a:pt x="3312367" y="1588629"/>
                      </a:cubicBezTo>
                      <a:lnTo>
                        <a:pt x="3312367" y="3777046"/>
                      </a:lnTo>
                      <a:cubicBezTo>
                        <a:pt x="3312367" y="3871065"/>
                        <a:pt x="3236149" y="3947283"/>
                        <a:pt x="3142130" y="3947283"/>
                      </a:cubicBezTo>
                      <a:lnTo>
                        <a:pt x="2113478" y="3947283"/>
                      </a:lnTo>
                      <a:cubicBezTo>
                        <a:pt x="2019459" y="3947283"/>
                        <a:pt x="1943241" y="3871065"/>
                        <a:pt x="1943241" y="3777046"/>
                      </a:cubicBezTo>
                      <a:lnTo>
                        <a:pt x="1943241" y="1588629"/>
                      </a:lnTo>
                      <a:cubicBezTo>
                        <a:pt x="1943241" y="1494610"/>
                        <a:pt x="2019459" y="1418392"/>
                        <a:pt x="2113478" y="1418392"/>
                      </a:cubicBezTo>
                      <a:close/>
                      <a:moveTo>
                        <a:pt x="1006317" y="157391"/>
                      </a:moveTo>
                      <a:cubicBezTo>
                        <a:pt x="987806" y="157391"/>
                        <a:pt x="972800" y="172397"/>
                        <a:pt x="972800" y="190908"/>
                      </a:cubicBezTo>
                      <a:lnTo>
                        <a:pt x="972800" y="195860"/>
                      </a:lnTo>
                      <a:cubicBezTo>
                        <a:pt x="972800" y="214371"/>
                        <a:pt x="987806" y="229377"/>
                        <a:pt x="1006317" y="229377"/>
                      </a:cubicBezTo>
                      <a:lnTo>
                        <a:pt x="1659876" y="229377"/>
                      </a:lnTo>
                      <a:cubicBezTo>
                        <a:pt x="1678387" y="229377"/>
                        <a:pt x="1693393" y="214371"/>
                        <a:pt x="1693393" y="195860"/>
                      </a:cubicBezTo>
                      <a:lnTo>
                        <a:pt x="1693393" y="190908"/>
                      </a:lnTo>
                      <a:cubicBezTo>
                        <a:pt x="1693393" y="172397"/>
                        <a:pt x="1678387" y="157391"/>
                        <a:pt x="1659876" y="157391"/>
                      </a:cubicBezTo>
                      <a:close/>
                      <a:moveTo>
                        <a:pt x="264780" y="0"/>
                      </a:moveTo>
                      <a:lnTo>
                        <a:pt x="2401413" y="0"/>
                      </a:lnTo>
                      <a:cubicBezTo>
                        <a:pt x="2547647" y="0"/>
                        <a:pt x="2666193" y="118546"/>
                        <a:pt x="2666193" y="264780"/>
                      </a:cubicBezTo>
                      <a:lnTo>
                        <a:pt x="2666193" y="1345374"/>
                      </a:lnTo>
                      <a:lnTo>
                        <a:pt x="2369517" y="1345374"/>
                      </a:lnTo>
                      <a:lnTo>
                        <a:pt x="2369517" y="366783"/>
                      </a:lnTo>
                      <a:lnTo>
                        <a:pt x="296676" y="366783"/>
                      </a:lnTo>
                      <a:lnTo>
                        <a:pt x="296676" y="3219873"/>
                      </a:lnTo>
                      <a:lnTo>
                        <a:pt x="1867527" y="3219873"/>
                      </a:lnTo>
                      <a:lnTo>
                        <a:pt x="1867527" y="3778374"/>
                      </a:lnTo>
                      <a:lnTo>
                        <a:pt x="264780" y="3778374"/>
                      </a:lnTo>
                      <a:cubicBezTo>
                        <a:pt x="118546" y="3778374"/>
                        <a:pt x="0" y="3659828"/>
                        <a:pt x="0" y="3513594"/>
                      </a:cubicBezTo>
                      <a:lnTo>
                        <a:pt x="0" y="264780"/>
                      </a:lnTo>
                      <a:cubicBezTo>
                        <a:pt x="0" y="118546"/>
                        <a:pt x="118546" y="0"/>
                        <a:pt x="264780" y="0"/>
                      </a:cubicBezTo>
                      <a:close/>
                    </a:path>
                  </a:pathLst>
                </a:custGeom>
                <a:solidFill>
                  <a:srgbClr val="0059A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701"/>
                    <a:buFont typeface="Calibri"/>
                    <a:buNone/>
                  </a:pPr>
                  <a:endParaRPr sz="2701" b="0" i="0" u="none" strike="noStrike" cap="none" dirty="0">
                    <a:solidFill>
                      <a:srgbClr val="FFFFFF"/>
                    </a:solidFill>
                    <a:latin typeface="+mn-lt"/>
                    <a:ea typeface="Arial"/>
                    <a:cs typeface="Calibri" panose="020F0502020204030204" pitchFamily="34" charset="0"/>
                    <a:sym typeface="Arial"/>
                  </a:endParaRPr>
                </a:p>
              </p:txBody>
            </p:sp>
            <p:sp>
              <p:nvSpPr>
                <p:cNvPr id="18" name="Google Shape;94;p16">
                  <a:extLst>
                    <a:ext uri="{FF2B5EF4-FFF2-40B4-BE49-F238E27FC236}">
                      <a16:creationId xmlns:a16="http://schemas.microsoft.com/office/drawing/2014/main" id="{7B5595EC-C083-4201-AC46-D24C1B97FAF0}"/>
                    </a:ext>
                  </a:extLst>
                </p:cNvPr>
                <p:cNvSpPr/>
                <p:nvPr/>
              </p:nvSpPr>
              <p:spPr>
                <a:xfrm>
                  <a:off x="5820945" y="2188975"/>
                  <a:ext cx="297000" cy="297000"/>
                </a:xfrm>
                <a:custGeom>
                  <a:avLst/>
                  <a:gdLst/>
                  <a:ahLst/>
                  <a:cxnLst/>
                  <a:rect l="l" t="t" r="r" b="b"/>
                  <a:pathLst>
                    <a:path w="3960000" h="3960000" extrusionOk="0">
                      <a:moveTo>
                        <a:pt x="0" y="2700080"/>
                      </a:moveTo>
                      <a:lnTo>
                        <a:pt x="569408" y="2700080"/>
                      </a:lnTo>
                      <a:lnTo>
                        <a:pt x="569408" y="3390592"/>
                      </a:lnTo>
                      <a:lnTo>
                        <a:pt x="3390592" y="3390592"/>
                      </a:lnTo>
                      <a:lnTo>
                        <a:pt x="3390592" y="2700080"/>
                      </a:lnTo>
                      <a:lnTo>
                        <a:pt x="3960000" y="2700080"/>
                      </a:lnTo>
                      <a:lnTo>
                        <a:pt x="3960000" y="3960000"/>
                      </a:lnTo>
                      <a:lnTo>
                        <a:pt x="0" y="3960000"/>
                      </a:lnTo>
                      <a:close/>
                      <a:moveTo>
                        <a:pt x="1530791" y="0"/>
                      </a:moveTo>
                      <a:lnTo>
                        <a:pt x="2429209" y="0"/>
                      </a:lnTo>
                      <a:lnTo>
                        <a:pt x="2429209" y="2108456"/>
                      </a:lnTo>
                      <a:lnTo>
                        <a:pt x="2772088" y="2108456"/>
                      </a:lnTo>
                      <a:lnTo>
                        <a:pt x="1980000" y="3198242"/>
                      </a:lnTo>
                      <a:lnTo>
                        <a:pt x="1187912" y="2108456"/>
                      </a:lnTo>
                      <a:lnTo>
                        <a:pt x="1530791" y="2108456"/>
                      </a:lnTo>
                      <a:close/>
                    </a:path>
                  </a:pathLst>
                </a:custGeom>
                <a:solidFill>
                  <a:srgbClr val="0059A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000000"/>
                    </a:solidFill>
                    <a:latin typeface="+mn-lt"/>
                    <a:ea typeface="Arial"/>
                    <a:cs typeface="Calibri" panose="020F0502020204030204" pitchFamily="34" charset="0"/>
                    <a:sym typeface="Arial"/>
                  </a:endParaRPr>
                </a:p>
              </p:txBody>
            </p:sp>
          </p:grpSp>
          <p:sp>
            <p:nvSpPr>
              <p:cNvPr id="34" name="Google Shape;110;p16">
                <a:extLst>
                  <a:ext uri="{FF2B5EF4-FFF2-40B4-BE49-F238E27FC236}">
                    <a16:creationId xmlns:a16="http://schemas.microsoft.com/office/drawing/2014/main" id="{F15BDCD3-F419-4D05-ABDE-CA5F0E04D18D}"/>
                  </a:ext>
                </a:extLst>
              </p:cNvPr>
              <p:cNvSpPr txBox="1"/>
              <p:nvPr/>
            </p:nvSpPr>
            <p:spPr>
              <a:xfrm>
                <a:off x="5399182" y="3799884"/>
                <a:ext cx="1584000" cy="2057998"/>
              </a:xfrm>
              <a:prstGeom prst="rect">
                <a:avLst/>
              </a:prstGeom>
              <a:noFill/>
              <a:ln w="28575">
                <a:solidFill>
                  <a:srgbClr val="FF7800"/>
                </a:solid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sz="1400" b="1" dirty="0">
                    <a:solidFill>
                      <a:srgbClr val="0059A1"/>
                    </a:solidFill>
                    <a:latin typeface="+mn-lt"/>
                    <a:ea typeface="Calibri"/>
                    <a:cs typeface="Calibri" panose="020F0502020204030204" pitchFamily="34" charset="0"/>
                    <a:sym typeface="Calibri"/>
                  </a:rPr>
                  <a:t>DES CONTENUS</a:t>
                </a:r>
                <a:endParaRPr lang="fr-FR" sz="1400" dirty="0">
                  <a:solidFill>
                    <a:srgbClr val="0059A1"/>
                  </a:solidFill>
                  <a:latin typeface="+mn-lt"/>
                  <a:cs typeface="Calibri" panose="020F0502020204030204" pitchFamily="34" charset="0"/>
                </a:endParaRPr>
              </a:p>
              <a:p>
                <a:pPr marL="0" marR="0" lvl="0" indent="0" algn="ctr" rtl="0">
                  <a:spcBef>
                    <a:spcPts val="0"/>
                  </a:spcBef>
                  <a:spcAft>
                    <a:spcPts val="0"/>
                  </a:spcAft>
                  <a:buNone/>
                </a:pPr>
                <a:r>
                  <a:rPr lang="fr-FR" sz="1400" b="1" dirty="0">
                    <a:solidFill>
                      <a:srgbClr val="0059A1"/>
                    </a:solidFill>
                    <a:latin typeface="+mn-lt"/>
                    <a:ea typeface="Calibri"/>
                    <a:cs typeface="Calibri" panose="020F0502020204030204" pitchFamily="34" charset="0"/>
                    <a:sym typeface="Calibri"/>
                  </a:rPr>
                  <a:t>TÉLÉCHARGEABLES</a:t>
                </a:r>
              </a:p>
              <a:p>
                <a:pPr marL="0" marR="0" lvl="0" indent="0" algn="ctr" rtl="0">
                  <a:lnSpc>
                    <a:spcPct val="100000"/>
                  </a:lnSpc>
                  <a:spcBef>
                    <a:spcPts val="0"/>
                  </a:spcBef>
                  <a:spcAft>
                    <a:spcPts val="0"/>
                  </a:spcAft>
                  <a:buClr>
                    <a:srgbClr val="3F3F3F"/>
                  </a:buClr>
                  <a:buSzPts val="1200"/>
                  <a:buFont typeface="Arial"/>
                  <a:buNone/>
                </a:pPr>
                <a:r>
                  <a:rPr lang="fr-FR" sz="1400" dirty="0">
                    <a:solidFill>
                      <a:srgbClr val="3F3F3F"/>
                    </a:solidFill>
                    <a:latin typeface="+mn-lt"/>
                    <a:cs typeface="Calibri" panose="020F0502020204030204" pitchFamily="34" charset="0"/>
                    <a:sym typeface="Arial"/>
                  </a:rPr>
                  <a:t>L</a:t>
                </a:r>
                <a:r>
                  <a:rPr lang="fr-FR" sz="1400" b="0" i="0" u="none" strike="noStrike" cap="none" dirty="0">
                    <a:solidFill>
                      <a:srgbClr val="3F3F3F"/>
                    </a:solidFill>
                    <a:latin typeface="+mn-lt"/>
                    <a:cs typeface="Calibri" panose="020F0502020204030204" pitchFamily="34" charset="0"/>
                    <a:sym typeface="Arial"/>
                  </a:rPr>
                  <a:t>es fiches de résumés ou des exercices sont téléchargeables sur </a:t>
                </a:r>
                <a:r>
                  <a:rPr lang="fr-FR" sz="1400" b="0" i="0" u="none" strike="noStrike" cap="none" dirty="0" err="1">
                    <a:solidFill>
                      <a:srgbClr val="3F3F3F"/>
                    </a:solidFill>
                    <a:latin typeface="+mn-lt"/>
                    <a:cs typeface="Calibri" panose="020F0502020204030204" pitchFamily="34" charset="0"/>
                    <a:sym typeface="Arial"/>
                  </a:rPr>
                  <a:t>WebForce</a:t>
                </a:r>
                <a:r>
                  <a:rPr lang="fr-FR" sz="1400" b="0" i="0" u="none" strike="noStrike" cap="none" dirty="0">
                    <a:solidFill>
                      <a:srgbClr val="3F3F3F"/>
                    </a:solidFill>
                    <a:latin typeface="+mn-lt"/>
                    <a:cs typeface="Calibri" panose="020F0502020204030204" pitchFamily="34" charset="0"/>
                    <a:sym typeface="Arial"/>
                  </a:rPr>
                  <a:t> Life</a:t>
                </a:r>
                <a:endParaRPr sz="1400" dirty="0">
                  <a:latin typeface="+mn-lt"/>
                  <a:cs typeface="Calibri" panose="020F0502020204030204" pitchFamily="34" charset="0"/>
                </a:endParaRPr>
              </a:p>
            </p:txBody>
          </p:sp>
          <p:grpSp>
            <p:nvGrpSpPr>
              <p:cNvPr id="4" name="Groupe 3">
                <a:extLst>
                  <a:ext uri="{FF2B5EF4-FFF2-40B4-BE49-F238E27FC236}">
                    <a16:creationId xmlns:a16="http://schemas.microsoft.com/office/drawing/2014/main" id="{BCF3B8CB-0AFA-4BC7-A5E8-AB8E9EE0F607}"/>
                  </a:ext>
                </a:extLst>
              </p:cNvPr>
              <p:cNvGrpSpPr/>
              <p:nvPr/>
            </p:nvGrpSpPr>
            <p:grpSpPr>
              <a:xfrm>
                <a:off x="5872432" y="3022198"/>
                <a:ext cx="637500" cy="596700"/>
                <a:chOff x="5682736" y="3022198"/>
                <a:chExt cx="637500" cy="596700"/>
              </a:xfrm>
            </p:grpSpPr>
            <p:sp>
              <p:nvSpPr>
                <p:cNvPr id="39" name="Google Shape;115;p16">
                  <a:extLst>
                    <a:ext uri="{FF2B5EF4-FFF2-40B4-BE49-F238E27FC236}">
                      <a16:creationId xmlns:a16="http://schemas.microsoft.com/office/drawing/2014/main" id="{01B88BC7-6575-41BE-A376-FD599582882D}"/>
                    </a:ext>
                  </a:extLst>
                </p:cNvPr>
                <p:cNvSpPr/>
                <p:nvPr/>
              </p:nvSpPr>
              <p:spPr>
                <a:xfrm>
                  <a:off x="5682736" y="3022198"/>
                  <a:ext cx="637500" cy="596700"/>
                </a:xfrm>
                <a:prstGeom prst="ellipse">
                  <a:avLst/>
                </a:prstGeom>
                <a:noFill/>
                <a:ln w="28575" cap="flat" cmpd="sng">
                  <a:solidFill>
                    <a:srgbClr val="FF7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lt"/>
                    <a:ea typeface="Calibri"/>
                    <a:cs typeface="Calibri"/>
                    <a:sym typeface="Calibri"/>
                  </a:endParaRPr>
                </a:p>
              </p:txBody>
            </p:sp>
            <p:sp>
              <p:nvSpPr>
                <p:cNvPr id="44" name="Rectangle 43">
                  <a:extLst>
                    <a:ext uri="{FF2B5EF4-FFF2-40B4-BE49-F238E27FC236}">
                      <a16:creationId xmlns:a16="http://schemas.microsoft.com/office/drawing/2014/main" id="{F479660E-AC03-43D5-9673-1DF0F3723B62}"/>
                    </a:ext>
                  </a:extLst>
                </p:cNvPr>
                <p:cNvSpPr/>
                <p:nvPr/>
              </p:nvSpPr>
              <p:spPr>
                <a:xfrm>
                  <a:off x="5831407" y="3089716"/>
                  <a:ext cx="340158" cy="461665"/>
                </a:xfrm>
                <a:prstGeom prst="rect">
                  <a:avLst/>
                </a:prstGeom>
              </p:spPr>
              <p:txBody>
                <a:bodyPr wrap="none">
                  <a:spAutoFit/>
                </a:bodyPr>
                <a:lstStyle/>
                <a:p>
                  <a:r>
                    <a:rPr lang="fr-FR" sz="2400" b="1" dirty="0">
                      <a:solidFill>
                        <a:srgbClr val="0059A1"/>
                      </a:solidFill>
                      <a:latin typeface="+mn-lt"/>
                      <a:ea typeface="Calibri"/>
                      <a:cs typeface="Calibri" panose="020F0502020204030204" pitchFamily="34" charset="0"/>
                      <a:sym typeface="Calibri"/>
                    </a:rPr>
                    <a:t>3</a:t>
                  </a:r>
                  <a:endParaRPr lang="fr-FR" sz="2400" dirty="0">
                    <a:solidFill>
                      <a:srgbClr val="0059A1"/>
                    </a:solidFill>
                    <a:latin typeface="+mn-lt"/>
                    <a:cs typeface="Calibri" panose="020F0502020204030204" pitchFamily="34" charset="0"/>
                  </a:endParaRPr>
                </a:p>
              </p:txBody>
            </p:sp>
          </p:grpSp>
        </p:grpSp>
        <p:grpSp>
          <p:nvGrpSpPr>
            <p:cNvPr id="52" name="Groupe 51">
              <a:extLst>
                <a:ext uri="{FF2B5EF4-FFF2-40B4-BE49-F238E27FC236}">
                  <a16:creationId xmlns:a16="http://schemas.microsoft.com/office/drawing/2014/main" id="{9249766A-ED49-499D-BE6B-09AF81BF1AC1}"/>
                </a:ext>
              </a:extLst>
            </p:cNvPr>
            <p:cNvGrpSpPr/>
            <p:nvPr/>
          </p:nvGrpSpPr>
          <p:grpSpPr>
            <a:xfrm>
              <a:off x="7055034" y="2000757"/>
              <a:ext cx="1584000" cy="3857125"/>
              <a:chOff x="6993390" y="2000757"/>
              <a:chExt cx="1584000" cy="3857125"/>
            </a:xfrm>
          </p:grpSpPr>
          <p:sp>
            <p:nvSpPr>
              <p:cNvPr id="19" name="Google Shape;95;p16">
                <a:extLst>
                  <a:ext uri="{FF2B5EF4-FFF2-40B4-BE49-F238E27FC236}">
                    <a16:creationId xmlns:a16="http://schemas.microsoft.com/office/drawing/2014/main" id="{33808313-CF1E-4013-8D42-4D58E3AC816D}"/>
                  </a:ext>
                </a:extLst>
              </p:cNvPr>
              <p:cNvSpPr/>
              <p:nvPr/>
            </p:nvSpPr>
            <p:spPr>
              <a:xfrm rot="10800000" flipH="1">
                <a:off x="7488218" y="2000757"/>
                <a:ext cx="594345" cy="667447"/>
              </a:xfrm>
              <a:custGeom>
                <a:avLst/>
                <a:gdLst/>
                <a:ahLst/>
                <a:cxnLst/>
                <a:rect l="l" t="t" r="r" b="b"/>
                <a:pathLst>
                  <a:path w="3496146" h="3926159" extrusionOk="0">
                    <a:moveTo>
                      <a:pt x="1476067" y="1782198"/>
                    </a:moveTo>
                    <a:lnTo>
                      <a:pt x="2085005" y="1782198"/>
                    </a:lnTo>
                    <a:lnTo>
                      <a:pt x="2085005" y="560436"/>
                    </a:lnTo>
                    <a:lnTo>
                      <a:pt x="2389473" y="560436"/>
                    </a:lnTo>
                    <a:lnTo>
                      <a:pt x="1780536" y="0"/>
                    </a:lnTo>
                    <a:lnTo>
                      <a:pt x="1171598" y="560436"/>
                    </a:lnTo>
                    <a:lnTo>
                      <a:pt x="1476067" y="560436"/>
                    </a:lnTo>
                    <a:close/>
                    <a:moveTo>
                      <a:pt x="2794909" y="2376264"/>
                    </a:moveTo>
                    <a:lnTo>
                      <a:pt x="3403846" y="1815828"/>
                    </a:lnTo>
                    <a:lnTo>
                      <a:pt x="3099377" y="1815828"/>
                    </a:lnTo>
                    <a:lnTo>
                      <a:pt x="3099377" y="594066"/>
                    </a:lnTo>
                    <a:lnTo>
                      <a:pt x="2490440" y="594066"/>
                    </a:lnTo>
                    <a:lnTo>
                      <a:pt x="2490440" y="1815828"/>
                    </a:lnTo>
                    <a:lnTo>
                      <a:pt x="2185971" y="1815828"/>
                    </a:lnTo>
                    <a:close/>
                    <a:moveTo>
                      <a:pt x="1738539" y="2704452"/>
                    </a:moveTo>
                    <a:cubicBezTo>
                      <a:pt x="2025742" y="2708651"/>
                      <a:pt x="2249289" y="2617027"/>
                      <a:pt x="2474392" y="2519294"/>
                    </a:cubicBezTo>
                    <a:cubicBezTo>
                      <a:pt x="2631335" y="2431624"/>
                      <a:pt x="2641220" y="2356014"/>
                      <a:pt x="2614641" y="2282563"/>
                    </a:cubicBezTo>
                    <a:cubicBezTo>
                      <a:pt x="2582745" y="2203226"/>
                      <a:pt x="2511446" y="2141129"/>
                      <a:pt x="2374721" y="2203680"/>
                    </a:cubicBezTo>
                    <a:cubicBezTo>
                      <a:pt x="2195292" y="2350932"/>
                      <a:pt x="1621166" y="2470817"/>
                      <a:pt x="1266317" y="2262320"/>
                    </a:cubicBezTo>
                    <a:cubicBezTo>
                      <a:pt x="1169173" y="2191011"/>
                      <a:pt x="970584" y="2135007"/>
                      <a:pt x="918755" y="2260582"/>
                    </a:cubicBezTo>
                    <a:cubicBezTo>
                      <a:pt x="905798" y="2301917"/>
                      <a:pt x="901034" y="2336556"/>
                      <a:pt x="904186" y="2366667"/>
                    </a:cubicBezTo>
                    <a:cubicBezTo>
                      <a:pt x="913642" y="2457000"/>
                      <a:pt x="994333" y="2506589"/>
                      <a:pt x="1138739" y="2574025"/>
                    </a:cubicBezTo>
                    <a:cubicBezTo>
                      <a:pt x="1370979" y="2664916"/>
                      <a:pt x="1566218" y="2701932"/>
                      <a:pt x="1738539" y="2704452"/>
                    </a:cubicBezTo>
                    <a:close/>
                    <a:moveTo>
                      <a:pt x="1709810" y="3318171"/>
                    </a:moveTo>
                    <a:cubicBezTo>
                      <a:pt x="2287461" y="3321186"/>
                      <a:pt x="2747532" y="3089987"/>
                      <a:pt x="2907033" y="2982480"/>
                    </a:cubicBezTo>
                    <a:cubicBezTo>
                      <a:pt x="3019837" y="2919930"/>
                      <a:pt x="3127019" y="2830470"/>
                      <a:pt x="3047283" y="2692494"/>
                    </a:cubicBezTo>
                    <a:cubicBezTo>
                      <a:pt x="2931427" y="2583612"/>
                      <a:pt x="2859428" y="2623285"/>
                      <a:pt x="2747560" y="2705958"/>
                    </a:cubicBezTo>
                    <a:cubicBezTo>
                      <a:pt x="2476410" y="2811508"/>
                      <a:pt x="1878339" y="3347087"/>
                      <a:pt x="714142" y="2686413"/>
                    </a:cubicBezTo>
                    <a:cubicBezTo>
                      <a:pt x="581403" y="2592588"/>
                      <a:pt x="478211" y="2639047"/>
                      <a:pt x="434354" y="2730111"/>
                    </a:cubicBezTo>
                    <a:cubicBezTo>
                      <a:pt x="423118" y="2754726"/>
                      <a:pt x="419107" y="2778362"/>
                      <a:pt x="421326" y="2801084"/>
                    </a:cubicBezTo>
                    <a:cubicBezTo>
                      <a:pt x="427982" y="2869247"/>
                      <a:pt x="490703" y="2929162"/>
                      <a:pt x="582577" y="2982481"/>
                    </a:cubicBezTo>
                    <a:cubicBezTo>
                      <a:pt x="974299" y="3230234"/>
                      <a:pt x="1363219" y="3316361"/>
                      <a:pt x="1709810" y="3318171"/>
                    </a:cubicBezTo>
                    <a:close/>
                    <a:moveTo>
                      <a:pt x="1650124" y="3925606"/>
                    </a:moveTo>
                    <a:cubicBezTo>
                      <a:pt x="2273556" y="3938577"/>
                      <a:pt x="2858828" y="3722251"/>
                      <a:pt x="3329308" y="3414392"/>
                    </a:cubicBezTo>
                    <a:cubicBezTo>
                      <a:pt x="3434138" y="3367480"/>
                      <a:pt x="3549293" y="3215474"/>
                      <a:pt x="3469556" y="3100952"/>
                    </a:cubicBezTo>
                    <a:cubicBezTo>
                      <a:pt x="3361675" y="3005103"/>
                      <a:pt x="3225886" y="3077348"/>
                      <a:pt x="3149901" y="3145689"/>
                    </a:cubicBezTo>
                    <a:cubicBezTo>
                      <a:pt x="2987266" y="3247333"/>
                      <a:pt x="1796029" y="4146474"/>
                      <a:pt x="297808" y="3098777"/>
                    </a:cubicBezTo>
                    <a:cubicBezTo>
                      <a:pt x="177029" y="2997135"/>
                      <a:pt x="65861" y="3063139"/>
                      <a:pt x="18020" y="3134657"/>
                    </a:cubicBezTo>
                    <a:cubicBezTo>
                      <a:pt x="4124" y="3161552"/>
                      <a:pt x="-1298" y="3188690"/>
                      <a:pt x="257" y="3215218"/>
                    </a:cubicBezTo>
                    <a:cubicBezTo>
                      <a:pt x="4919" y="3294803"/>
                      <a:pt x="72375" y="3368892"/>
                      <a:pt x="162256" y="3414392"/>
                    </a:cubicBezTo>
                    <a:cubicBezTo>
                      <a:pt x="657258" y="3766720"/>
                      <a:pt x="1165233" y="3915518"/>
                      <a:pt x="1650124" y="3925606"/>
                    </a:cubicBezTo>
                    <a:close/>
                  </a:path>
                </a:pathLst>
              </a:custGeom>
              <a:solidFill>
                <a:srgbClr val="0059A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000000"/>
                  </a:solidFill>
                  <a:latin typeface="+mn-lt"/>
                  <a:ea typeface="Arial"/>
                  <a:cs typeface="Calibri" panose="020F0502020204030204" pitchFamily="34" charset="0"/>
                  <a:sym typeface="Arial"/>
                </a:endParaRPr>
              </a:p>
            </p:txBody>
          </p:sp>
          <p:sp>
            <p:nvSpPr>
              <p:cNvPr id="35" name="Google Shape;111;p16">
                <a:extLst>
                  <a:ext uri="{FF2B5EF4-FFF2-40B4-BE49-F238E27FC236}">
                    <a16:creationId xmlns:a16="http://schemas.microsoft.com/office/drawing/2014/main" id="{3CAFA74A-EC50-4261-BC86-5E55CE603BE5}"/>
                  </a:ext>
                </a:extLst>
              </p:cNvPr>
              <p:cNvSpPr txBox="1"/>
              <p:nvPr/>
            </p:nvSpPr>
            <p:spPr>
              <a:xfrm>
                <a:off x="6993390" y="3799884"/>
                <a:ext cx="1584000" cy="2057998"/>
              </a:xfrm>
              <a:prstGeom prst="rect">
                <a:avLst/>
              </a:prstGeom>
              <a:noFill/>
              <a:ln w="28575">
                <a:solidFill>
                  <a:srgbClr val="FF7800"/>
                </a:solidFill>
              </a:ln>
            </p:spPr>
            <p:txBody>
              <a:bodyPr spcFirstLastPara="1" wrap="square" lIns="91425" tIns="45700" rIns="91425" bIns="45700" anchor="t" anchorCtr="0">
                <a:noAutofit/>
              </a:bodyPr>
              <a:lstStyle/>
              <a:p>
                <a:pPr algn="ctr"/>
                <a:r>
                  <a:rPr lang="fr-FR" sz="1400" b="1" dirty="0">
                    <a:solidFill>
                      <a:schemeClr val="accent1">
                        <a:lumMod val="75000"/>
                      </a:schemeClr>
                    </a:solidFill>
                    <a:latin typeface="+mn-lt"/>
                    <a:cs typeface="Calibri" panose="020F0502020204030204" pitchFamily="34" charset="0"/>
                  </a:rPr>
                  <a:t>DU CONTENU INTERACTIF</a:t>
                </a:r>
              </a:p>
              <a:p>
                <a:pPr algn="ctr"/>
                <a:r>
                  <a:rPr lang="fr-FR" altLang="ko-KR" sz="1400" dirty="0">
                    <a:solidFill>
                      <a:prstClr val="black">
                        <a:lumMod val="75000"/>
                        <a:lumOff val="25000"/>
                      </a:prstClr>
                    </a:solidFill>
                    <a:latin typeface="+mn-lt"/>
                    <a:ea typeface="Arial Unicode MS"/>
                    <a:cs typeface="Calibri" panose="020F0502020204030204" pitchFamily="34" charset="0"/>
                  </a:rPr>
                  <a:t>Vous disposez de contenus interactifs sous forme d’exercices et de cours à utiliser sur </a:t>
                </a:r>
                <a:r>
                  <a:rPr lang="fr-FR" altLang="ko-KR" sz="1400" dirty="0" err="1">
                    <a:solidFill>
                      <a:prstClr val="black">
                        <a:lumMod val="75000"/>
                        <a:lumOff val="25000"/>
                      </a:prstClr>
                    </a:solidFill>
                    <a:latin typeface="+mn-lt"/>
                    <a:ea typeface="Arial Unicode MS"/>
                    <a:cs typeface="Calibri" panose="020F0502020204030204" pitchFamily="34" charset="0"/>
                  </a:rPr>
                  <a:t>WebForce</a:t>
                </a:r>
                <a:r>
                  <a:rPr lang="fr-FR" altLang="ko-KR" sz="1400" dirty="0">
                    <a:solidFill>
                      <a:prstClr val="black">
                        <a:lumMod val="75000"/>
                        <a:lumOff val="25000"/>
                      </a:prstClr>
                    </a:solidFill>
                    <a:latin typeface="+mn-lt"/>
                    <a:ea typeface="Arial Unicode MS"/>
                    <a:cs typeface="Calibri" panose="020F0502020204030204" pitchFamily="34" charset="0"/>
                  </a:rPr>
                  <a:t> Life</a:t>
                </a:r>
              </a:p>
            </p:txBody>
          </p:sp>
          <p:grpSp>
            <p:nvGrpSpPr>
              <p:cNvPr id="47" name="Groupe 46">
                <a:extLst>
                  <a:ext uri="{FF2B5EF4-FFF2-40B4-BE49-F238E27FC236}">
                    <a16:creationId xmlns:a16="http://schemas.microsoft.com/office/drawing/2014/main" id="{C9533FDB-CEE9-4748-AEF3-227DE66DAD60}"/>
                  </a:ext>
                </a:extLst>
              </p:cNvPr>
              <p:cNvGrpSpPr/>
              <p:nvPr/>
            </p:nvGrpSpPr>
            <p:grpSpPr>
              <a:xfrm>
                <a:off x="7466640" y="3022198"/>
                <a:ext cx="637500" cy="596700"/>
                <a:chOff x="7317740" y="3022198"/>
                <a:chExt cx="637500" cy="596700"/>
              </a:xfrm>
            </p:grpSpPr>
            <p:sp>
              <p:nvSpPr>
                <p:cNvPr id="40" name="Google Shape;116;p16">
                  <a:extLst>
                    <a:ext uri="{FF2B5EF4-FFF2-40B4-BE49-F238E27FC236}">
                      <a16:creationId xmlns:a16="http://schemas.microsoft.com/office/drawing/2014/main" id="{C0321714-09AB-4477-AF46-0355090C7B66}"/>
                    </a:ext>
                  </a:extLst>
                </p:cNvPr>
                <p:cNvSpPr/>
                <p:nvPr/>
              </p:nvSpPr>
              <p:spPr>
                <a:xfrm>
                  <a:off x="7317740" y="3022198"/>
                  <a:ext cx="637500" cy="596700"/>
                </a:xfrm>
                <a:prstGeom prst="ellipse">
                  <a:avLst/>
                </a:prstGeom>
                <a:noFill/>
                <a:ln w="28575" cap="flat" cmpd="sng">
                  <a:solidFill>
                    <a:srgbClr val="FF7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lt"/>
                    <a:ea typeface="Calibri"/>
                    <a:cs typeface="Calibri"/>
                    <a:sym typeface="Calibri"/>
                  </a:endParaRPr>
                </a:p>
              </p:txBody>
            </p:sp>
            <p:sp>
              <p:nvSpPr>
                <p:cNvPr id="45" name="Rectangle 44">
                  <a:extLst>
                    <a:ext uri="{FF2B5EF4-FFF2-40B4-BE49-F238E27FC236}">
                      <a16:creationId xmlns:a16="http://schemas.microsoft.com/office/drawing/2014/main" id="{02FE990F-251D-42F5-AFDB-585EB748C15A}"/>
                    </a:ext>
                  </a:extLst>
                </p:cNvPr>
                <p:cNvSpPr/>
                <p:nvPr/>
              </p:nvSpPr>
              <p:spPr>
                <a:xfrm>
                  <a:off x="7466411" y="3089716"/>
                  <a:ext cx="340158" cy="461665"/>
                </a:xfrm>
                <a:prstGeom prst="rect">
                  <a:avLst/>
                </a:prstGeom>
              </p:spPr>
              <p:txBody>
                <a:bodyPr wrap="none">
                  <a:spAutoFit/>
                </a:bodyPr>
                <a:lstStyle/>
                <a:p>
                  <a:r>
                    <a:rPr lang="fr-FR" sz="2400" b="1" dirty="0">
                      <a:solidFill>
                        <a:srgbClr val="0059A1"/>
                      </a:solidFill>
                      <a:latin typeface="+mn-lt"/>
                      <a:ea typeface="Calibri"/>
                      <a:cs typeface="Calibri" panose="020F0502020204030204" pitchFamily="34" charset="0"/>
                      <a:sym typeface="Calibri"/>
                    </a:rPr>
                    <a:t>4</a:t>
                  </a:r>
                  <a:endParaRPr lang="fr-FR" sz="2400" dirty="0">
                    <a:solidFill>
                      <a:srgbClr val="0059A1"/>
                    </a:solidFill>
                    <a:latin typeface="+mn-lt"/>
                    <a:cs typeface="Calibri" panose="020F0502020204030204" pitchFamily="34" charset="0"/>
                  </a:endParaRPr>
                </a:p>
              </p:txBody>
            </p:sp>
          </p:grpSp>
        </p:grpSp>
        <p:grpSp>
          <p:nvGrpSpPr>
            <p:cNvPr id="53" name="Groupe 52">
              <a:extLst>
                <a:ext uri="{FF2B5EF4-FFF2-40B4-BE49-F238E27FC236}">
                  <a16:creationId xmlns:a16="http://schemas.microsoft.com/office/drawing/2014/main" id="{12892AF0-9D05-4888-91C9-2CA347DB9340}"/>
                </a:ext>
              </a:extLst>
            </p:cNvPr>
            <p:cNvGrpSpPr/>
            <p:nvPr/>
          </p:nvGrpSpPr>
          <p:grpSpPr>
            <a:xfrm>
              <a:off x="8739086" y="1978790"/>
              <a:ext cx="1584000" cy="3879092"/>
              <a:chOff x="8584976" y="1958242"/>
              <a:chExt cx="1584000" cy="3879092"/>
            </a:xfrm>
          </p:grpSpPr>
          <p:grpSp>
            <p:nvGrpSpPr>
              <p:cNvPr id="20" name="Google Shape;96;p16">
                <a:extLst>
                  <a:ext uri="{FF2B5EF4-FFF2-40B4-BE49-F238E27FC236}">
                    <a16:creationId xmlns:a16="http://schemas.microsoft.com/office/drawing/2014/main" id="{C8642362-652B-4310-A119-E03E2FFE80C5}"/>
                  </a:ext>
                </a:extLst>
              </p:cNvPr>
              <p:cNvGrpSpPr/>
              <p:nvPr/>
            </p:nvGrpSpPr>
            <p:grpSpPr>
              <a:xfrm>
                <a:off x="8998065" y="1958242"/>
                <a:ext cx="757823" cy="716613"/>
                <a:chOff x="8688204" y="1938095"/>
                <a:chExt cx="757823" cy="716613"/>
              </a:xfrm>
            </p:grpSpPr>
            <p:grpSp>
              <p:nvGrpSpPr>
                <p:cNvPr id="21" name="Google Shape;97;p16">
                  <a:extLst>
                    <a:ext uri="{FF2B5EF4-FFF2-40B4-BE49-F238E27FC236}">
                      <a16:creationId xmlns:a16="http://schemas.microsoft.com/office/drawing/2014/main" id="{102E8E3C-616C-4953-A13F-2E3BE4D20E9D}"/>
                    </a:ext>
                  </a:extLst>
                </p:cNvPr>
                <p:cNvGrpSpPr/>
                <p:nvPr/>
              </p:nvGrpSpPr>
              <p:grpSpPr>
                <a:xfrm>
                  <a:off x="8688204" y="1938095"/>
                  <a:ext cx="757823" cy="716613"/>
                  <a:chOff x="7051340" y="4835372"/>
                  <a:chExt cx="1381125" cy="1306019"/>
                </a:xfrm>
              </p:grpSpPr>
              <p:sp>
                <p:nvSpPr>
                  <p:cNvPr id="23" name="Google Shape;98;p16">
                    <a:extLst>
                      <a:ext uri="{FF2B5EF4-FFF2-40B4-BE49-F238E27FC236}">
                        <a16:creationId xmlns:a16="http://schemas.microsoft.com/office/drawing/2014/main" id="{E26EDCD2-CBA8-493E-AEB6-9DFB96DF84F3}"/>
                      </a:ext>
                    </a:extLst>
                  </p:cNvPr>
                  <p:cNvSpPr/>
                  <p:nvPr/>
                </p:nvSpPr>
                <p:spPr>
                  <a:xfrm>
                    <a:off x="8272236" y="5859034"/>
                    <a:ext cx="142875" cy="180975"/>
                  </a:xfrm>
                  <a:custGeom>
                    <a:avLst/>
                    <a:gdLst/>
                    <a:ahLst/>
                    <a:cxnLst/>
                    <a:rect l="l" t="t" r="r" b="b"/>
                    <a:pathLst>
                      <a:path w="142875" h="180975" extrusionOk="0">
                        <a:moveTo>
                          <a:pt x="101650" y="155057"/>
                        </a:moveTo>
                        <a:lnTo>
                          <a:pt x="134035" y="69332"/>
                        </a:lnTo>
                        <a:cubicBezTo>
                          <a:pt x="137845" y="59807"/>
                          <a:pt x="136893" y="50282"/>
                          <a:pt x="134035" y="41709"/>
                        </a:cubicBezTo>
                        <a:cubicBezTo>
                          <a:pt x="130225" y="32184"/>
                          <a:pt x="125463" y="20754"/>
                          <a:pt x="115938" y="16944"/>
                        </a:cubicBezTo>
                        <a:lnTo>
                          <a:pt x="94983" y="9324"/>
                        </a:lnTo>
                        <a:cubicBezTo>
                          <a:pt x="74980" y="1704"/>
                          <a:pt x="50215" y="15039"/>
                          <a:pt x="42595" y="34089"/>
                        </a:cubicBezTo>
                        <a:lnTo>
                          <a:pt x="10210" y="119814"/>
                        </a:lnTo>
                        <a:cubicBezTo>
                          <a:pt x="2590" y="139817"/>
                          <a:pt x="9258" y="164582"/>
                          <a:pt x="29260" y="172202"/>
                        </a:cubicBezTo>
                        <a:lnTo>
                          <a:pt x="50215" y="179822"/>
                        </a:lnTo>
                        <a:cubicBezTo>
                          <a:pt x="63550" y="184584"/>
                          <a:pt x="81648" y="178869"/>
                          <a:pt x="92125" y="169344"/>
                        </a:cubicBezTo>
                        <a:cubicBezTo>
                          <a:pt x="95935" y="165534"/>
                          <a:pt x="99745" y="160772"/>
                          <a:pt x="101650" y="155057"/>
                        </a:cubicBezTo>
                        <a:close/>
                      </a:path>
                    </a:pathLst>
                  </a:custGeom>
                  <a:solidFill>
                    <a:srgbClr val="0059A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rgbClr val="000000"/>
                      </a:solidFill>
                      <a:latin typeface="+mn-lt"/>
                      <a:ea typeface="Arial"/>
                      <a:cs typeface="Calibri" panose="020F0502020204030204" pitchFamily="34" charset="0"/>
                      <a:sym typeface="Arial"/>
                    </a:endParaRPr>
                  </a:p>
                </p:txBody>
              </p:sp>
              <p:sp>
                <p:nvSpPr>
                  <p:cNvPr id="24" name="Google Shape;99;p16">
                    <a:extLst>
                      <a:ext uri="{FF2B5EF4-FFF2-40B4-BE49-F238E27FC236}">
                        <a16:creationId xmlns:a16="http://schemas.microsoft.com/office/drawing/2014/main" id="{2622F02E-318B-42D7-84EA-D60ED2BCCD94}"/>
                      </a:ext>
                    </a:extLst>
                  </p:cNvPr>
                  <p:cNvSpPr/>
                  <p:nvPr/>
                </p:nvSpPr>
                <p:spPr>
                  <a:xfrm>
                    <a:off x="7072640" y="5859034"/>
                    <a:ext cx="142875" cy="180975"/>
                  </a:xfrm>
                  <a:custGeom>
                    <a:avLst/>
                    <a:gdLst/>
                    <a:ahLst/>
                    <a:cxnLst/>
                    <a:rect l="l" t="t" r="r" b="b"/>
                    <a:pathLst>
                      <a:path w="142875" h="180975" extrusionOk="0">
                        <a:moveTo>
                          <a:pt x="42042" y="155057"/>
                        </a:moveTo>
                        <a:lnTo>
                          <a:pt x="9657" y="69332"/>
                        </a:lnTo>
                        <a:cubicBezTo>
                          <a:pt x="5847" y="59807"/>
                          <a:pt x="6799" y="50282"/>
                          <a:pt x="9657" y="41709"/>
                        </a:cubicBezTo>
                        <a:cubicBezTo>
                          <a:pt x="13467" y="32184"/>
                          <a:pt x="18229" y="20754"/>
                          <a:pt x="27754" y="16944"/>
                        </a:cubicBezTo>
                        <a:lnTo>
                          <a:pt x="48709" y="9324"/>
                        </a:lnTo>
                        <a:cubicBezTo>
                          <a:pt x="68712" y="1704"/>
                          <a:pt x="93477" y="15039"/>
                          <a:pt x="101097" y="34089"/>
                        </a:cubicBezTo>
                        <a:lnTo>
                          <a:pt x="133482" y="119814"/>
                        </a:lnTo>
                        <a:cubicBezTo>
                          <a:pt x="141102" y="139817"/>
                          <a:pt x="134434" y="164582"/>
                          <a:pt x="114432" y="172202"/>
                        </a:cubicBezTo>
                        <a:lnTo>
                          <a:pt x="93477" y="179822"/>
                        </a:lnTo>
                        <a:cubicBezTo>
                          <a:pt x="80142" y="184584"/>
                          <a:pt x="62044" y="178869"/>
                          <a:pt x="51567" y="169344"/>
                        </a:cubicBezTo>
                        <a:cubicBezTo>
                          <a:pt x="47757" y="165534"/>
                          <a:pt x="43947" y="160772"/>
                          <a:pt x="42042" y="15505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rgbClr val="000000"/>
                      </a:solidFill>
                      <a:latin typeface="+mn-lt"/>
                      <a:ea typeface="Arial"/>
                      <a:cs typeface="Calibri" panose="020F0502020204030204" pitchFamily="34" charset="0"/>
                      <a:sym typeface="Arial"/>
                    </a:endParaRPr>
                  </a:p>
                </p:txBody>
              </p:sp>
              <p:sp>
                <p:nvSpPr>
                  <p:cNvPr id="25" name="Google Shape;100;p16">
                    <a:extLst>
                      <a:ext uri="{FF2B5EF4-FFF2-40B4-BE49-F238E27FC236}">
                        <a16:creationId xmlns:a16="http://schemas.microsoft.com/office/drawing/2014/main" id="{D3C1CB21-78E2-4B49-A75A-2166EB09BDFC}"/>
                      </a:ext>
                    </a:extLst>
                  </p:cNvPr>
                  <p:cNvSpPr/>
                  <p:nvPr/>
                </p:nvSpPr>
                <p:spPr>
                  <a:xfrm>
                    <a:off x="7051340" y="4835372"/>
                    <a:ext cx="1381125" cy="962025"/>
                  </a:xfrm>
                  <a:custGeom>
                    <a:avLst/>
                    <a:gdLst/>
                    <a:ahLst/>
                    <a:cxnLst/>
                    <a:rect l="l" t="t" r="r" b="b"/>
                    <a:pathLst>
                      <a:path w="1381125" h="962025" extrusionOk="0">
                        <a:moveTo>
                          <a:pt x="1313021" y="947261"/>
                        </a:moveTo>
                        <a:cubicBezTo>
                          <a:pt x="1316831" y="950119"/>
                          <a:pt x="1320641" y="952976"/>
                          <a:pt x="1323499" y="955834"/>
                        </a:cubicBezTo>
                        <a:cubicBezTo>
                          <a:pt x="1358741" y="872966"/>
                          <a:pt x="1376839" y="782479"/>
                          <a:pt x="1376839" y="691039"/>
                        </a:cubicBezTo>
                        <a:cubicBezTo>
                          <a:pt x="1376839" y="313849"/>
                          <a:pt x="1069181" y="7144"/>
                          <a:pt x="691991" y="7144"/>
                        </a:cubicBezTo>
                        <a:cubicBezTo>
                          <a:pt x="313849" y="7144"/>
                          <a:pt x="7144" y="313849"/>
                          <a:pt x="7144" y="691991"/>
                        </a:cubicBezTo>
                        <a:cubicBezTo>
                          <a:pt x="7144" y="784384"/>
                          <a:pt x="25241" y="873919"/>
                          <a:pt x="59531" y="956786"/>
                        </a:cubicBezTo>
                        <a:cubicBezTo>
                          <a:pt x="63341" y="952976"/>
                          <a:pt x="66199" y="950119"/>
                          <a:pt x="70961" y="947261"/>
                        </a:cubicBezTo>
                        <a:cubicBezTo>
                          <a:pt x="76676" y="924401"/>
                          <a:pt x="90964" y="904399"/>
                          <a:pt x="110966" y="892016"/>
                        </a:cubicBezTo>
                        <a:cubicBezTo>
                          <a:pt x="89059" y="828199"/>
                          <a:pt x="77629" y="760571"/>
                          <a:pt x="77629" y="691991"/>
                        </a:cubicBezTo>
                        <a:cubicBezTo>
                          <a:pt x="77629" y="353854"/>
                          <a:pt x="352901" y="77629"/>
                          <a:pt x="691991" y="77629"/>
                        </a:cubicBezTo>
                        <a:cubicBezTo>
                          <a:pt x="1030129" y="77629"/>
                          <a:pt x="1306354" y="352901"/>
                          <a:pt x="1306354" y="691991"/>
                        </a:cubicBezTo>
                        <a:cubicBezTo>
                          <a:pt x="1306354" y="761524"/>
                          <a:pt x="1294924" y="829151"/>
                          <a:pt x="1273016" y="892969"/>
                        </a:cubicBezTo>
                        <a:cubicBezTo>
                          <a:pt x="1293019" y="905351"/>
                          <a:pt x="1307306" y="925354"/>
                          <a:pt x="1313021" y="947261"/>
                        </a:cubicBezTo>
                        <a:close/>
                      </a:path>
                    </a:pathLst>
                  </a:custGeom>
                  <a:solidFill>
                    <a:srgbClr val="0059A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rgbClr val="000000"/>
                      </a:solidFill>
                      <a:latin typeface="+mn-lt"/>
                      <a:ea typeface="Arial"/>
                      <a:cs typeface="Calibri" panose="020F0502020204030204" pitchFamily="34" charset="0"/>
                      <a:sym typeface="Arial"/>
                    </a:endParaRPr>
                  </a:p>
                </p:txBody>
              </p:sp>
              <p:sp>
                <p:nvSpPr>
                  <p:cNvPr id="26" name="Google Shape;101;p16">
                    <a:extLst>
                      <a:ext uri="{FF2B5EF4-FFF2-40B4-BE49-F238E27FC236}">
                        <a16:creationId xmlns:a16="http://schemas.microsoft.com/office/drawing/2014/main" id="{55FF01F2-1FCD-434E-8F95-1520D0F58E8F}"/>
                      </a:ext>
                    </a:extLst>
                  </p:cNvPr>
                  <p:cNvSpPr/>
                  <p:nvPr/>
                </p:nvSpPr>
                <p:spPr>
                  <a:xfrm>
                    <a:off x="8239108" y="5775490"/>
                    <a:ext cx="161925" cy="323850"/>
                  </a:xfrm>
                  <a:custGeom>
                    <a:avLst/>
                    <a:gdLst/>
                    <a:ahLst/>
                    <a:cxnLst/>
                    <a:rect l="l" t="t" r="r" b="b"/>
                    <a:pathLst>
                      <a:path w="161925" h="323850" extrusionOk="0">
                        <a:moveTo>
                          <a:pt x="125254" y="7144"/>
                        </a:moveTo>
                        <a:cubicBezTo>
                          <a:pt x="130016" y="25241"/>
                          <a:pt x="129064" y="45244"/>
                          <a:pt x="122396" y="64294"/>
                        </a:cubicBezTo>
                        <a:lnTo>
                          <a:pt x="42386" y="272891"/>
                        </a:lnTo>
                        <a:cubicBezTo>
                          <a:pt x="34766" y="291941"/>
                          <a:pt x="22384" y="306229"/>
                          <a:pt x="7144" y="316706"/>
                        </a:cubicBezTo>
                        <a:cubicBezTo>
                          <a:pt x="39529" y="320516"/>
                          <a:pt x="72866" y="302419"/>
                          <a:pt x="84296" y="270034"/>
                        </a:cubicBezTo>
                        <a:lnTo>
                          <a:pt x="151924" y="93821"/>
                        </a:lnTo>
                        <a:cubicBezTo>
                          <a:pt x="162401" y="66199"/>
                          <a:pt x="154781" y="35719"/>
                          <a:pt x="135731" y="15716"/>
                        </a:cubicBezTo>
                        <a:cubicBezTo>
                          <a:pt x="131921" y="12859"/>
                          <a:pt x="129064" y="10001"/>
                          <a:pt x="125254" y="7144"/>
                        </a:cubicBezTo>
                        <a:close/>
                      </a:path>
                    </a:pathLst>
                  </a:custGeom>
                  <a:solidFill>
                    <a:srgbClr val="26262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rgbClr val="000000"/>
                      </a:solidFill>
                      <a:latin typeface="+mn-lt"/>
                      <a:ea typeface="Arial"/>
                      <a:cs typeface="Calibri" panose="020F0502020204030204" pitchFamily="34" charset="0"/>
                      <a:sym typeface="Arial"/>
                    </a:endParaRPr>
                  </a:p>
                </p:txBody>
              </p:sp>
              <p:sp>
                <p:nvSpPr>
                  <p:cNvPr id="27" name="Google Shape;102;p16">
                    <a:extLst>
                      <a:ext uri="{FF2B5EF4-FFF2-40B4-BE49-F238E27FC236}">
                        <a16:creationId xmlns:a16="http://schemas.microsoft.com/office/drawing/2014/main" id="{068A9634-40D3-4631-A31E-58E4FBF85050}"/>
                      </a:ext>
                    </a:extLst>
                  </p:cNvPr>
                  <p:cNvSpPr/>
                  <p:nvPr/>
                </p:nvSpPr>
                <p:spPr>
                  <a:xfrm>
                    <a:off x="8147668" y="5703100"/>
                    <a:ext cx="219075" cy="409575"/>
                  </a:xfrm>
                  <a:custGeom>
                    <a:avLst/>
                    <a:gdLst/>
                    <a:ahLst/>
                    <a:cxnLst/>
                    <a:rect l="l" t="t" r="r" b="b"/>
                    <a:pathLst>
                      <a:path w="219075" h="409575" extrusionOk="0">
                        <a:moveTo>
                          <a:pt x="133826" y="345281"/>
                        </a:moveTo>
                        <a:lnTo>
                          <a:pt x="213836" y="136684"/>
                        </a:lnTo>
                        <a:cubicBezTo>
                          <a:pt x="221456" y="117634"/>
                          <a:pt x="221456" y="97631"/>
                          <a:pt x="216694" y="79534"/>
                        </a:cubicBezTo>
                        <a:cubicBezTo>
                          <a:pt x="210979" y="57626"/>
                          <a:pt x="196691" y="37624"/>
                          <a:pt x="176689" y="24289"/>
                        </a:cubicBezTo>
                        <a:cubicBezTo>
                          <a:pt x="171926" y="21431"/>
                          <a:pt x="166211" y="18574"/>
                          <a:pt x="159544" y="15716"/>
                        </a:cubicBezTo>
                        <a:lnTo>
                          <a:pt x="136684" y="7144"/>
                        </a:lnTo>
                        <a:cubicBezTo>
                          <a:pt x="147161" y="32861"/>
                          <a:pt x="148114" y="63341"/>
                          <a:pt x="137636" y="90964"/>
                        </a:cubicBezTo>
                        <a:lnTo>
                          <a:pt x="38576" y="350996"/>
                        </a:lnTo>
                        <a:cubicBezTo>
                          <a:pt x="31909" y="369094"/>
                          <a:pt x="20479" y="384334"/>
                          <a:pt x="7144" y="395764"/>
                        </a:cubicBezTo>
                        <a:lnTo>
                          <a:pt x="13811" y="398621"/>
                        </a:lnTo>
                        <a:cubicBezTo>
                          <a:pt x="43339" y="410051"/>
                          <a:pt x="74771" y="405289"/>
                          <a:pt x="99536" y="389096"/>
                        </a:cubicBezTo>
                        <a:cubicBezTo>
                          <a:pt x="113824" y="378619"/>
                          <a:pt x="126206" y="363379"/>
                          <a:pt x="133826" y="345281"/>
                        </a:cubicBezTo>
                        <a:close/>
                      </a:path>
                    </a:pathLst>
                  </a:custGeom>
                  <a:solidFill>
                    <a:srgbClr val="26262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rgbClr val="000000"/>
                      </a:solidFill>
                      <a:latin typeface="+mn-lt"/>
                      <a:ea typeface="Arial"/>
                      <a:cs typeface="Calibri" panose="020F0502020204030204" pitchFamily="34" charset="0"/>
                      <a:sym typeface="Arial"/>
                    </a:endParaRPr>
                  </a:p>
                </p:txBody>
              </p:sp>
              <p:sp>
                <p:nvSpPr>
                  <p:cNvPr id="28" name="Google Shape;103;p16">
                    <a:extLst>
                      <a:ext uri="{FF2B5EF4-FFF2-40B4-BE49-F238E27FC236}">
                        <a16:creationId xmlns:a16="http://schemas.microsoft.com/office/drawing/2014/main" id="{1456FD85-CC02-4B55-8A0B-6A2523FDE04F}"/>
                      </a:ext>
                    </a:extLst>
                  </p:cNvPr>
                  <p:cNvSpPr/>
                  <p:nvPr/>
                </p:nvSpPr>
                <p:spPr>
                  <a:xfrm>
                    <a:off x="7082810" y="5775490"/>
                    <a:ext cx="161925" cy="323850"/>
                  </a:xfrm>
                  <a:custGeom>
                    <a:avLst/>
                    <a:gdLst/>
                    <a:ahLst/>
                    <a:cxnLst/>
                    <a:rect l="l" t="t" r="r" b="b"/>
                    <a:pathLst>
                      <a:path w="161925" h="323850" extrusionOk="0">
                        <a:moveTo>
                          <a:pt x="122359" y="272891"/>
                        </a:moveTo>
                        <a:lnTo>
                          <a:pt x="42349" y="64294"/>
                        </a:lnTo>
                        <a:cubicBezTo>
                          <a:pt x="34729" y="45244"/>
                          <a:pt x="34729" y="25241"/>
                          <a:pt x="39492" y="7144"/>
                        </a:cubicBezTo>
                        <a:cubicBezTo>
                          <a:pt x="35682" y="10001"/>
                          <a:pt x="31872" y="12859"/>
                          <a:pt x="28062" y="16669"/>
                        </a:cubicBezTo>
                        <a:cubicBezTo>
                          <a:pt x="9012" y="36671"/>
                          <a:pt x="1392" y="66199"/>
                          <a:pt x="11869" y="93821"/>
                        </a:cubicBezTo>
                        <a:lnTo>
                          <a:pt x="79497" y="270034"/>
                        </a:lnTo>
                        <a:cubicBezTo>
                          <a:pt x="91879" y="302419"/>
                          <a:pt x="124264" y="320516"/>
                          <a:pt x="156649" y="316706"/>
                        </a:cubicBezTo>
                        <a:cubicBezTo>
                          <a:pt x="141409" y="306229"/>
                          <a:pt x="129027" y="290989"/>
                          <a:pt x="122359" y="272891"/>
                        </a:cubicBezTo>
                        <a:close/>
                      </a:path>
                    </a:pathLst>
                  </a:custGeom>
                  <a:solidFill>
                    <a:srgbClr val="26262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rgbClr val="000000"/>
                      </a:solidFill>
                      <a:latin typeface="+mn-lt"/>
                      <a:ea typeface="Arial"/>
                      <a:cs typeface="Calibri" panose="020F0502020204030204" pitchFamily="34" charset="0"/>
                      <a:sym typeface="Arial"/>
                    </a:endParaRPr>
                  </a:p>
                </p:txBody>
              </p:sp>
              <p:sp>
                <p:nvSpPr>
                  <p:cNvPr id="29" name="Google Shape;104;p16">
                    <a:extLst>
                      <a:ext uri="{FF2B5EF4-FFF2-40B4-BE49-F238E27FC236}">
                        <a16:creationId xmlns:a16="http://schemas.microsoft.com/office/drawing/2014/main" id="{76404DD8-B1FA-4733-9810-4E31780A31C2}"/>
                      </a:ext>
                    </a:extLst>
                  </p:cNvPr>
                  <p:cNvSpPr/>
                  <p:nvPr/>
                </p:nvSpPr>
                <p:spPr>
                  <a:xfrm>
                    <a:off x="7112181" y="5704052"/>
                    <a:ext cx="219075" cy="409575"/>
                  </a:xfrm>
                  <a:custGeom>
                    <a:avLst/>
                    <a:gdLst/>
                    <a:ahLst/>
                    <a:cxnLst/>
                    <a:rect l="l" t="t" r="r" b="b"/>
                    <a:pathLst>
                      <a:path w="219075" h="409575" extrusionOk="0">
                        <a:moveTo>
                          <a:pt x="10120" y="78581"/>
                        </a:moveTo>
                        <a:cubicBezTo>
                          <a:pt x="5358" y="96679"/>
                          <a:pt x="6310" y="116681"/>
                          <a:pt x="12978" y="135731"/>
                        </a:cubicBezTo>
                        <a:lnTo>
                          <a:pt x="92988" y="344329"/>
                        </a:lnTo>
                        <a:cubicBezTo>
                          <a:pt x="99655" y="363379"/>
                          <a:pt x="112990" y="377666"/>
                          <a:pt x="128230" y="388144"/>
                        </a:cubicBezTo>
                        <a:cubicBezTo>
                          <a:pt x="152995" y="404336"/>
                          <a:pt x="184428" y="409099"/>
                          <a:pt x="213955" y="397669"/>
                        </a:cubicBezTo>
                        <a:lnTo>
                          <a:pt x="220623" y="394811"/>
                        </a:lnTo>
                        <a:cubicBezTo>
                          <a:pt x="207288" y="382429"/>
                          <a:pt x="195858" y="368141"/>
                          <a:pt x="189190" y="350044"/>
                        </a:cubicBezTo>
                        <a:lnTo>
                          <a:pt x="89178" y="90964"/>
                        </a:lnTo>
                        <a:cubicBezTo>
                          <a:pt x="78700" y="62389"/>
                          <a:pt x="79653" y="32861"/>
                          <a:pt x="90130" y="7144"/>
                        </a:cubicBezTo>
                        <a:lnTo>
                          <a:pt x="67270" y="15716"/>
                        </a:lnTo>
                        <a:cubicBezTo>
                          <a:pt x="61555" y="17621"/>
                          <a:pt x="55840" y="20479"/>
                          <a:pt x="50125" y="24289"/>
                        </a:cubicBezTo>
                        <a:cubicBezTo>
                          <a:pt x="30123" y="36671"/>
                          <a:pt x="15835" y="56674"/>
                          <a:pt x="10120" y="78581"/>
                        </a:cubicBezTo>
                        <a:close/>
                      </a:path>
                    </a:pathLst>
                  </a:custGeom>
                  <a:solidFill>
                    <a:srgbClr val="0059A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rgbClr val="000000"/>
                      </a:solidFill>
                      <a:latin typeface="+mn-lt"/>
                      <a:ea typeface="Arial"/>
                      <a:cs typeface="Calibri" panose="020F0502020204030204" pitchFamily="34" charset="0"/>
                      <a:sym typeface="Arial"/>
                    </a:endParaRPr>
                  </a:p>
                </p:txBody>
              </p:sp>
              <p:sp>
                <p:nvSpPr>
                  <p:cNvPr id="30" name="Google Shape;105;p16">
                    <a:extLst>
                      <a:ext uri="{FF2B5EF4-FFF2-40B4-BE49-F238E27FC236}">
                        <a16:creationId xmlns:a16="http://schemas.microsoft.com/office/drawing/2014/main" id="{03F39855-3911-4F21-91F4-641D62DEBBFC}"/>
                      </a:ext>
                    </a:extLst>
                  </p:cNvPr>
                  <p:cNvSpPr/>
                  <p:nvPr/>
                </p:nvSpPr>
                <p:spPr>
                  <a:xfrm>
                    <a:off x="7186441" y="5598466"/>
                    <a:ext cx="400050" cy="542925"/>
                  </a:xfrm>
                  <a:custGeom>
                    <a:avLst/>
                    <a:gdLst/>
                    <a:ahLst/>
                    <a:cxnLst/>
                    <a:rect l="l" t="t" r="r" b="b"/>
                    <a:pathLst>
                      <a:path w="400050" h="542925" extrusionOk="0">
                        <a:moveTo>
                          <a:pt x="14918" y="196550"/>
                        </a:moveTo>
                        <a:lnTo>
                          <a:pt x="113978" y="456583"/>
                        </a:lnTo>
                        <a:cubicBezTo>
                          <a:pt x="120645" y="474680"/>
                          <a:pt x="132075" y="489920"/>
                          <a:pt x="145410" y="501350"/>
                        </a:cubicBezTo>
                        <a:cubicBezTo>
                          <a:pt x="176843" y="528973"/>
                          <a:pt x="231135" y="548023"/>
                          <a:pt x="273045" y="532783"/>
                        </a:cubicBezTo>
                        <a:lnTo>
                          <a:pt x="335910" y="508970"/>
                        </a:lnTo>
                        <a:cubicBezTo>
                          <a:pt x="394965" y="486110"/>
                          <a:pt x="415920" y="409910"/>
                          <a:pt x="393060" y="350855"/>
                        </a:cubicBezTo>
                        <a:lnTo>
                          <a:pt x="293048" y="89870"/>
                        </a:lnTo>
                        <a:cubicBezTo>
                          <a:pt x="270188" y="30815"/>
                          <a:pt x="193988" y="-9190"/>
                          <a:pt x="134933" y="13670"/>
                        </a:cubicBezTo>
                        <a:lnTo>
                          <a:pt x="72068" y="37483"/>
                        </a:lnTo>
                        <a:cubicBezTo>
                          <a:pt x="40635" y="49865"/>
                          <a:pt x="27300" y="83203"/>
                          <a:pt x="15870" y="111778"/>
                        </a:cubicBezTo>
                        <a:cubicBezTo>
                          <a:pt x="5393" y="138448"/>
                          <a:pt x="3488" y="167975"/>
                          <a:pt x="14918" y="196550"/>
                        </a:cubicBezTo>
                        <a:close/>
                      </a:path>
                    </a:pathLst>
                  </a:custGeom>
                  <a:solidFill>
                    <a:srgbClr val="FF78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rgbClr val="000000"/>
                      </a:solidFill>
                      <a:latin typeface="+mn-lt"/>
                      <a:ea typeface="Arial"/>
                      <a:cs typeface="Calibri" panose="020F0502020204030204" pitchFamily="34" charset="0"/>
                      <a:sym typeface="Arial"/>
                    </a:endParaRPr>
                  </a:p>
                </p:txBody>
              </p:sp>
              <p:sp>
                <p:nvSpPr>
                  <p:cNvPr id="31" name="Google Shape;106;p16">
                    <a:extLst>
                      <a:ext uri="{FF2B5EF4-FFF2-40B4-BE49-F238E27FC236}">
                        <a16:creationId xmlns:a16="http://schemas.microsoft.com/office/drawing/2014/main" id="{7FE7B66B-73AB-414D-BFA8-370E6354DF43}"/>
                      </a:ext>
                    </a:extLst>
                  </p:cNvPr>
                  <p:cNvSpPr/>
                  <p:nvPr/>
                </p:nvSpPr>
                <p:spPr>
                  <a:xfrm>
                    <a:off x="7891770" y="5598377"/>
                    <a:ext cx="400049" cy="542925"/>
                  </a:xfrm>
                  <a:custGeom>
                    <a:avLst/>
                    <a:gdLst/>
                    <a:ahLst/>
                    <a:cxnLst/>
                    <a:rect l="l" t="t" r="r" b="b"/>
                    <a:pathLst>
                      <a:path w="400050" h="542925" extrusionOk="0">
                        <a:moveTo>
                          <a:pt x="294473" y="455719"/>
                        </a:moveTo>
                        <a:lnTo>
                          <a:pt x="393533" y="195686"/>
                        </a:lnTo>
                        <a:cubicBezTo>
                          <a:pt x="404010" y="167111"/>
                          <a:pt x="403058" y="137584"/>
                          <a:pt x="392580" y="111866"/>
                        </a:cubicBezTo>
                        <a:cubicBezTo>
                          <a:pt x="381150" y="83291"/>
                          <a:pt x="367815" y="49001"/>
                          <a:pt x="336383" y="37571"/>
                        </a:cubicBezTo>
                        <a:lnTo>
                          <a:pt x="273518" y="13759"/>
                        </a:lnTo>
                        <a:cubicBezTo>
                          <a:pt x="213510" y="-9101"/>
                          <a:pt x="138263" y="29951"/>
                          <a:pt x="115403" y="89959"/>
                        </a:cubicBezTo>
                        <a:lnTo>
                          <a:pt x="16343" y="349991"/>
                        </a:lnTo>
                        <a:cubicBezTo>
                          <a:pt x="-6517" y="409046"/>
                          <a:pt x="13485" y="485246"/>
                          <a:pt x="73493" y="508106"/>
                        </a:cubicBezTo>
                        <a:lnTo>
                          <a:pt x="136358" y="531919"/>
                        </a:lnTo>
                        <a:cubicBezTo>
                          <a:pt x="178268" y="548111"/>
                          <a:pt x="232560" y="528109"/>
                          <a:pt x="263993" y="500486"/>
                        </a:cubicBezTo>
                        <a:cubicBezTo>
                          <a:pt x="276375" y="489056"/>
                          <a:pt x="286853" y="473816"/>
                          <a:pt x="294473" y="455719"/>
                        </a:cubicBezTo>
                        <a:close/>
                      </a:path>
                    </a:pathLst>
                  </a:custGeom>
                  <a:solidFill>
                    <a:srgbClr val="FF78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rgbClr val="000000"/>
                      </a:solidFill>
                      <a:latin typeface="+mn-lt"/>
                      <a:ea typeface="Arial"/>
                      <a:cs typeface="Calibri" panose="020F0502020204030204" pitchFamily="34" charset="0"/>
                      <a:sym typeface="Arial"/>
                    </a:endParaRPr>
                  </a:p>
                </p:txBody>
              </p:sp>
            </p:grpSp>
            <p:sp>
              <p:nvSpPr>
                <p:cNvPr id="22" name="Google Shape;107;p16">
                  <a:extLst>
                    <a:ext uri="{FF2B5EF4-FFF2-40B4-BE49-F238E27FC236}">
                      <a16:creationId xmlns:a16="http://schemas.microsoft.com/office/drawing/2014/main" id="{DFC04C1D-B2E2-470B-9301-57345C5B81C7}"/>
                    </a:ext>
                  </a:extLst>
                </p:cNvPr>
                <p:cNvSpPr/>
                <p:nvPr/>
              </p:nvSpPr>
              <p:spPr>
                <a:xfrm>
                  <a:off x="8947491" y="2019659"/>
                  <a:ext cx="243387" cy="421200"/>
                </a:xfrm>
                <a:custGeom>
                  <a:avLst/>
                  <a:gdLst/>
                  <a:ahLst/>
                  <a:cxnLst/>
                  <a:rect l="l" t="t" r="r" b="b"/>
                  <a:pathLst>
                    <a:path w="1872208" h="3240000" extrusionOk="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rgbClr val="1E4E7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700"/>
                    <a:buFont typeface="Calibri"/>
                    <a:buNone/>
                  </a:pPr>
                  <a:endParaRPr sz="2700" b="0" i="0" u="none" strike="noStrike" cap="none" dirty="0">
                    <a:solidFill>
                      <a:srgbClr val="FFFFFF"/>
                    </a:solidFill>
                    <a:latin typeface="+mn-lt"/>
                    <a:ea typeface="Arial"/>
                    <a:cs typeface="Calibri" panose="020F0502020204030204" pitchFamily="34" charset="0"/>
                    <a:sym typeface="Arial"/>
                  </a:endParaRPr>
                </a:p>
              </p:txBody>
            </p:sp>
          </p:grpSp>
          <p:sp>
            <p:nvSpPr>
              <p:cNvPr id="36" name="Google Shape;112;p16">
                <a:extLst>
                  <a:ext uri="{FF2B5EF4-FFF2-40B4-BE49-F238E27FC236}">
                    <a16:creationId xmlns:a16="http://schemas.microsoft.com/office/drawing/2014/main" id="{8392A872-668E-4A9A-913D-65B0A7ACCA1C}"/>
                  </a:ext>
                </a:extLst>
              </p:cNvPr>
              <p:cNvSpPr txBox="1"/>
              <p:nvPr/>
            </p:nvSpPr>
            <p:spPr>
              <a:xfrm>
                <a:off x="8584976" y="3785334"/>
                <a:ext cx="1584000" cy="2052000"/>
              </a:xfrm>
              <a:prstGeom prst="rect">
                <a:avLst/>
              </a:prstGeom>
              <a:noFill/>
              <a:ln w="28575">
                <a:solidFill>
                  <a:srgbClr val="FF7800"/>
                </a:solid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sz="1400" b="1" dirty="0">
                    <a:solidFill>
                      <a:srgbClr val="0059A1"/>
                    </a:solidFill>
                    <a:latin typeface="+mn-lt"/>
                    <a:ea typeface="Calibri"/>
                    <a:cs typeface="Calibri" panose="020F0502020204030204" pitchFamily="34" charset="0"/>
                    <a:sym typeface="Calibri"/>
                  </a:rPr>
                  <a:t>DES RESSOURCES</a:t>
                </a:r>
                <a:endParaRPr lang="fr-FR" sz="1400" dirty="0">
                  <a:solidFill>
                    <a:srgbClr val="0059A1"/>
                  </a:solidFill>
                  <a:latin typeface="+mn-lt"/>
                  <a:cs typeface="Calibri" panose="020F0502020204030204" pitchFamily="34" charset="0"/>
                </a:endParaRPr>
              </a:p>
              <a:p>
                <a:pPr marL="0" marR="0" lvl="0" indent="0" algn="ctr" rtl="0">
                  <a:spcBef>
                    <a:spcPts val="0"/>
                  </a:spcBef>
                  <a:spcAft>
                    <a:spcPts val="0"/>
                  </a:spcAft>
                  <a:buNone/>
                </a:pPr>
                <a:r>
                  <a:rPr lang="fr-FR" sz="1400" b="1" dirty="0">
                    <a:solidFill>
                      <a:srgbClr val="0059A1"/>
                    </a:solidFill>
                    <a:latin typeface="+mn-lt"/>
                    <a:ea typeface="Calibri"/>
                    <a:cs typeface="Calibri" panose="020F0502020204030204" pitchFamily="34" charset="0"/>
                    <a:sym typeface="Calibri"/>
                  </a:rPr>
                  <a:t>EN LIGNES</a:t>
                </a:r>
              </a:p>
              <a:p>
                <a:pPr marL="0" marR="0" lvl="0" indent="0" algn="ctr" rtl="0">
                  <a:spcBef>
                    <a:spcPts val="0"/>
                  </a:spcBef>
                  <a:spcAft>
                    <a:spcPts val="0"/>
                  </a:spcAft>
                  <a:buNone/>
                </a:pPr>
                <a:r>
                  <a:rPr lang="fr-FR" sz="1400" dirty="0">
                    <a:solidFill>
                      <a:srgbClr val="3F3F3F"/>
                    </a:solidFill>
                    <a:latin typeface="+mn-lt"/>
                    <a:ea typeface="Calibri"/>
                    <a:cs typeface="Calibri" panose="020F0502020204030204" pitchFamily="34" charset="0"/>
                    <a:sym typeface="Calibri"/>
                  </a:rPr>
                  <a:t>Les ressources sont consultables en synchrone et en asynchrone pour s’adapter au rythme de l’apprentissage</a:t>
                </a:r>
                <a:endParaRPr sz="1400" dirty="0">
                  <a:latin typeface="+mn-lt"/>
                  <a:cs typeface="Calibri" panose="020F0502020204030204" pitchFamily="34" charset="0"/>
                </a:endParaRPr>
              </a:p>
            </p:txBody>
          </p:sp>
          <p:grpSp>
            <p:nvGrpSpPr>
              <p:cNvPr id="48" name="Groupe 47">
                <a:extLst>
                  <a:ext uri="{FF2B5EF4-FFF2-40B4-BE49-F238E27FC236}">
                    <a16:creationId xmlns:a16="http://schemas.microsoft.com/office/drawing/2014/main" id="{280DCA49-D46C-4C24-938D-E6AEBB0001B7}"/>
                  </a:ext>
                </a:extLst>
              </p:cNvPr>
              <p:cNvGrpSpPr/>
              <p:nvPr/>
            </p:nvGrpSpPr>
            <p:grpSpPr>
              <a:xfrm>
                <a:off x="9058226" y="3022198"/>
                <a:ext cx="637500" cy="596700"/>
                <a:chOff x="8888631" y="3022198"/>
                <a:chExt cx="637500" cy="596700"/>
              </a:xfrm>
            </p:grpSpPr>
            <p:sp>
              <p:nvSpPr>
                <p:cNvPr id="41" name="Google Shape;117;p16">
                  <a:extLst>
                    <a:ext uri="{FF2B5EF4-FFF2-40B4-BE49-F238E27FC236}">
                      <a16:creationId xmlns:a16="http://schemas.microsoft.com/office/drawing/2014/main" id="{91C1C6C2-C400-4174-A96D-A6662F0869E6}"/>
                    </a:ext>
                  </a:extLst>
                </p:cNvPr>
                <p:cNvSpPr/>
                <p:nvPr/>
              </p:nvSpPr>
              <p:spPr>
                <a:xfrm>
                  <a:off x="8888631" y="3022198"/>
                  <a:ext cx="637500" cy="596700"/>
                </a:xfrm>
                <a:prstGeom prst="ellipse">
                  <a:avLst/>
                </a:prstGeom>
                <a:noFill/>
                <a:ln w="28575" cap="flat" cmpd="sng">
                  <a:solidFill>
                    <a:srgbClr val="FF7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lt"/>
                    <a:ea typeface="Calibri"/>
                    <a:cs typeface="Calibri"/>
                    <a:sym typeface="Calibri"/>
                  </a:endParaRPr>
                </a:p>
              </p:txBody>
            </p:sp>
            <p:sp>
              <p:nvSpPr>
                <p:cNvPr id="46" name="Rectangle 45">
                  <a:extLst>
                    <a:ext uri="{FF2B5EF4-FFF2-40B4-BE49-F238E27FC236}">
                      <a16:creationId xmlns:a16="http://schemas.microsoft.com/office/drawing/2014/main" id="{45C71F86-9EA2-4D55-BB59-D1F4EE5A95AA}"/>
                    </a:ext>
                  </a:extLst>
                </p:cNvPr>
                <p:cNvSpPr/>
                <p:nvPr/>
              </p:nvSpPr>
              <p:spPr>
                <a:xfrm>
                  <a:off x="9037302" y="3089716"/>
                  <a:ext cx="340158" cy="461665"/>
                </a:xfrm>
                <a:prstGeom prst="rect">
                  <a:avLst/>
                </a:prstGeom>
              </p:spPr>
              <p:txBody>
                <a:bodyPr wrap="none">
                  <a:spAutoFit/>
                </a:bodyPr>
                <a:lstStyle/>
                <a:p>
                  <a:r>
                    <a:rPr lang="fr-FR" sz="2400" b="1" dirty="0">
                      <a:solidFill>
                        <a:srgbClr val="0059A1"/>
                      </a:solidFill>
                      <a:latin typeface="+mn-lt"/>
                      <a:ea typeface="Calibri"/>
                      <a:cs typeface="Calibri" panose="020F0502020204030204" pitchFamily="34" charset="0"/>
                      <a:sym typeface="Calibri"/>
                    </a:rPr>
                    <a:t>5</a:t>
                  </a:r>
                  <a:endParaRPr lang="fr-FR" sz="2400" dirty="0">
                    <a:solidFill>
                      <a:srgbClr val="0059A1"/>
                    </a:solidFill>
                    <a:latin typeface="+mn-lt"/>
                    <a:cs typeface="Calibri" panose="020F0502020204030204" pitchFamily="34" charset="0"/>
                  </a:endParaRPr>
                </a:p>
              </p:txBody>
            </p:sp>
          </p:grpSp>
        </p:grpSp>
      </p:grpSp>
      <p:pic>
        <p:nvPicPr>
          <p:cNvPr id="56" name="Picture 6">
            <a:extLst>
              <a:ext uri="{FF2B5EF4-FFF2-40B4-BE49-F238E27FC236}">
                <a16:creationId xmlns:a16="http://schemas.microsoft.com/office/drawing/2014/main" id="{52C87499-F26E-42E1-98A6-A3BFE5679C3A}"/>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57" name="Image 56">
            <a:extLst>
              <a:ext uri="{FF2B5EF4-FFF2-40B4-BE49-F238E27FC236}">
                <a16:creationId xmlns:a16="http://schemas.microsoft.com/office/drawing/2014/main" id="{06CD588E-6549-4B4F-A2D9-B53DA88EAF7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Tree>
    <p:extLst>
      <p:ext uri="{BB962C8B-B14F-4D97-AF65-F5344CB8AC3E}">
        <p14:creationId xmlns:p14="http://schemas.microsoft.com/office/powerpoint/2010/main" val="14184134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SLIDE CONTENU PARTIE 3">
    <p:spTree>
      <p:nvGrpSpPr>
        <p:cNvPr id="1" name=""/>
        <p:cNvGrpSpPr/>
        <p:nvPr/>
      </p:nvGrpSpPr>
      <p:grpSpPr>
        <a:xfrm>
          <a:off x="0" y="0"/>
          <a:ext cx="0" cy="0"/>
          <a:chOff x="0" y="0"/>
          <a:chExt cx="0" cy="0"/>
        </a:xfrm>
      </p:grpSpPr>
      <p:pic>
        <p:nvPicPr>
          <p:cNvPr id="21" name="Image 20">
            <a:extLst>
              <a:ext uri="{FF2B5EF4-FFF2-40B4-BE49-F238E27FC236}">
                <a16:creationId xmlns:a16="http://schemas.microsoft.com/office/drawing/2014/main" id="{6C9C5275-C916-437C-92BC-0860AE02526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5" y="0"/>
            <a:ext cx="12187066" cy="6858000"/>
          </a:xfrm>
          <a:prstGeom prst="rect">
            <a:avLst/>
          </a:prstGeom>
        </p:spPr>
      </p:pic>
      <p:sp>
        <p:nvSpPr>
          <p:cNvPr id="22" name="ZoneTexte 15">
            <a:extLst>
              <a:ext uri="{FF2B5EF4-FFF2-40B4-BE49-F238E27FC236}">
                <a16:creationId xmlns:a16="http://schemas.microsoft.com/office/drawing/2014/main" id="{02463296-7AB0-451F-ABDD-32C7A9252F4A}"/>
              </a:ext>
            </a:extLst>
          </p:cNvPr>
          <p:cNvSpPr txBox="1"/>
          <p:nvPr/>
        </p:nvSpPr>
        <p:spPr>
          <a:xfrm>
            <a:off x="11789199" y="6610393"/>
            <a:ext cx="405880"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cs typeface="Calibri" panose="020F0502020204030204" pitchFamily="34" charset="0"/>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3" name="ZoneTexte 17">
            <a:extLst>
              <a:ext uri="{FF2B5EF4-FFF2-40B4-BE49-F238E27FC236}">
                <a16:creationId xmlns:a16="http://schemas.microsoft.com/office/drawing/2014/main" id="{6016370A-65C6-4351-A3FE-B087CC11174C}"/>
              </a:ext>
            </a:extLst>
          </p:cNvPr>
          <p:cNvSpPr txBox="1"/>
          <p:nvPr/>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4" name="Rectangle : coins arrondis 2">
            <a:extLst>
              <a:ext uri="{FF2B5EF4-FFF2-40B4-BE49-F238E27FC236}">
                <a16:creationId xmlns:a16="http://schemas.microsoft.com/office/drawing/2014/main" id="{1B58669D-89B1-437A-B7F7-C2F90D71E454}"/>
              </a:ext>
            </a:extLst>
          </p:cNvPr>
          <p:cNvSpPr/>
          <p:nvPr/>
        </p:nvSpPr>
        <p:spPr>
          <a:xfrm>
            <a:off x="536787" y="1465445"/>
            <a:ext cx="11118424" cy="5146334"/>
          </a:xfrm>
          <a:prstGeom prst="rect">
            <a:avLst/>
          </a:prstGeom>
          <a:solidFill>
            <a:srgbClr val="FFFFFF"/>
          </a:solidFill>
          <a:ln cap="flat">
            <a:solidFill>
              <a:srgbClr val="9EC3E7"/>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mn-lt"/>
              <a:cs typeface="Calibri" panose="020F0502020204030204" pitchFamily="34" charset="0"/>
            </a:endParaRPr>
          </a:p>
        </p:txBody>
      </p:sp>
      <p:sp>
        <p:nvSpPr>
          <p:cNvPr id="27" name="Larme 26">
            <a:extLst>
              <a:ext uri="{FF2B5EF4-FFF2-40B4-BE49-F238E27FC236}">
                <a16:creationId xmlns:a16="http://schemas.microsoft.com/office/drawing/2014/main" id="{76590D20-3420-45CA-AE94-D181462C15B0}"/>
              </a:ext>
            </a:extLst>
          </p:cNvPr>
          <p:cNvSpPr/>
          <p:nvPr/>
        </p:nvSpPr>
        <p:spPr>
          <a:xfrm rot="5400000">
            <a:off x="0" y="5868983"/>
            <a:ext cx="536787" cy="536787"/>
          </a:xfrm>
          <a:prstGeom prst="teardrop">
            <a:avLst/>
          </a:prstGeom>
          <a:solidFill>
            <a:srgbClr val="005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8" name="Titre 1">
            <a:extLst>
              <a:ext uri="{FF2B5EF4-FFF2-40B4-BE49-F238E27FC236}">
                <a16:creationId xmlns:a16="http://schemas.microsoft.com/office/drawing/2014/main" id="{1E48C12A-F09A-4CF9-9FCF-4EF0D363D6FE}"/>
              </a:ext>
            </a:extLst>
          </p:cNvPr>
          <p:cNvSpPr txBox="1">
            <a:spLocks/>
          </p:cNvSpPr>
          <p:nvPr/>
        </p:nvSpPr>
        <p:spPr>
          <a:xfrm rot="16200000">
            <a:off x="-271608" y="5331769"/>
            <a:ext cx="1080003" cy="536786"/>
          </a:xfrm>
          <a:prstGeom prst="rect">
            <a:avLst/>
          </a:prstGeom>
          <a:solidFill>
            <a:srgbClr val="0059A1"/>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3</a:t>
            </a:r>
          </a:p>
        </p:txBody>
      </p:sp>
      <p:pic>
        <p:nvPicPr>
          <p:cNvPr id="33" name="Picture 6">
            <a:extLst>
              <a:ext uri="{FF2B5EF4-FFF2-40B4-BE49-F238E27FC236}">
                <a16:creationId xmlns:a16="http://schemas.microsoft.com/office/drawing/2014/main" id="{14E500C2-ED3D-40CE-86BF-D099C02C43B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4" name="Image 33">
            <a:extLst>
              <a:ext uri="{FF2B5EF4-FFF2-40B4-BE49-F238E27FC236}">
                <a16:creationId xmlns:a16="http://schemas.microsoft.com/office/drawing/2014/main" id="{A0B2010A-EF06-4F92-902C-FBEAF9DDA44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6F4FB526-5220-403D-BB68-68DEB3803216}"/>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0059A1"/>
                </a:solidFill>
                <a:latin typeface="+mn-lt"/>
                <a:cs typeface="Calibri" panose="020F0502020204030204" pitchFamily="34" charset="0"/>
              </a:defRPr>
            </a:lvl1pPr>
          </a:lstStyle>
          <a:p>
            <a:r>
              <a:rPr lang="fr-FR"/>
              <a:t>Modifiez le style du titre</a:t>
            </a:r>
            <a:endParaRPr lang="fr-FR" dirty="0"/>
          </a:p>
        </p:txBody>
      </p:sp>
      <p:sp>
        <p:nvSpPr>
          <p:cNvPr id="17" name="Espace réservé du texte 14">
            <a:extLst>
              <a:ext uri="{FF2B5EF4-FFF2-40B4-BE49-F238E27FC236}">
                <a16:creationId xmlns:a16="http://schemas.microsoft.com/office/drawing/2014/main" id="{7371BF7A-E168-423B-BCF1-10E3FCECCBEF}"/>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0059A1"/>
                </a:solidFill>
                <a:latin typeface="+mn-lt"/>
                <a:cs typeface="Calibri" panose="020F0502020204030204" pitchFamily="34" charset="0"/>
              </a:defRPr>
            </a:lvl1pPr>
          </a:lstStyle>
          <a:p>
            <a:pPr lvl="0"/>
            <a:r>
              <a:rPr lang="fr-FR" dirty="0"/>
              <a:t>Modifiez le style du titre</a:t>
            </a:r>
          </a:p>
        </p:txBody>
      </p:sp>
      <p:sp>
        <p:nvSpPr>
          <p:cNvPr id="12" name="Espace réservé du contenu 17">
            <a:extLst>
              <a:ext uri="{FF2B5EF4-FFF2-40B4-BE49-F238E27FC236}">
                <a16:creationId xmlns:a16="http://schemas.microsoft.com/office/drawing/2014/main" id="{5E8E6A3F-FE11-434D-8055-718F10BD31AD}"/>
              </a:ext>
            </a:extLst>
          </p:cNvPr>
          <p:cNvSpPr>
            <a:spLocks noGrp="1"/>
          </p:cNvSpPr>
          <p:nvPr>
            <p:ph sz="quarter" idx="12"/>
          </p:nvPr>
        </p:nvSpPr>
        <p:spPr>
          <a:xfrm>
            <a:off x="719999" y="1943056"/>
            <a:ext cx="5220000"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3" name="Espace réservé du contenu 17">
            <a:extLst>
              <a:ext uri="{FF2B5EF4-FFF2-40B4-BE49-F238E27FC236}">
                <a16:creationId xmlns:a16="http://schemas.microsoft.com/office/drawing/2014/main" id="{7754E7A3-23B5-4832-AD2D-99F1E6238A89}"/>
              </a:ext>
            </a:extLst>
          </p:cNvPr>
          <p:cNvSpPr>
            <a:spLocks noGrp="1"/>
          </p:cNvSpPr>
          <p:nvPr>
            <p:ph sz="quarter" idx="13"/>
          </p:nvPr>
        </p:nvSpPr>
        <p:spPr>
          <a:xfrm>
            <a:off x="720000" y="1616658"/>
            <a:ext cx="10746576" cy="319714"/>
          </a:xfrm>
          <a:prstGeom prst="rect">
            <a:avLst/>
          </a:prstGeom>
        </p:spPr>
        <p:txBody>
          <a:bodyPr/>
          <a:lstStyle>
            <a:lvl1pPr marL="0" indent="0">
              <a:lnSpc>
                <a:spcPts val="1600"/>
              </a:lnSpc>
              <a:spcBef>
                <a:spcPts val="600"/>
              </a:spcBef>
              <a:buNone/>
              <a:defRPr sz="1600" b="1">
                <a:solidFill>
                  <a:srgbClr val="0059A1"/>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4" name="Espace réservé du contenu 17">
            <a:extLst>
              <a:ext uri="{FF2B5EF4-FFF2-40B4-BE49-F238E27FC236}">
                <a16:creationId xmlns:a16="http://schemas.microsoft.com/office/drawing/2014/main" id="{D18950D4-0418-4D13-AE0C-C83972C537FD}"/>
              </a:ext>
            </a:extLst>
          </p:cNvPr>
          <p:cNvSpPr>
            <a:spLocks noGrp="1"/>
          </p:cNvSpPr>
          <p:nvPr>
            <p:ph sz="quarter" idx="14"/>
          </p:nvPr>
        </p:nvSpPr>
        <p:spPr>
          <a:xfrm>
            <a:off x="6246576" y="1943056"/>
            <a:ext cx="5220000"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Tree>
    <p:extLst>
      <p:ext uri="{BB962C8B-B14F-4D97-AF65-F5344CB8AC3E}">
        <p14:creationId xmlns:p14="http://schemas.microsoft.com/office/powerpoint/2010/main" val="922113384"/>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SLIDE CONTENU PARTIE 3">
    <p:spTree>
      <p:nvGrpSpPr>
        <p:cNvPr id="1" name=""/>
        <p:cNvGrpSpPr/>
        <p:nvPr/>
      </p:nvGrpSpPr>
      <p:grpSpPr>
        <a:xfrm>
          <a:off x="0" y="0"/>
          <a:ext cx="0" cy="0"/>
          <a:chOff x="0" y="0"/>
          <a:chExt cx="0" cy="0"/>
        </a:xfrm>
      </p:grpSpPr>
      <p:pic>
        <p:nvPicPr>
          <p:cNvPr id="21" name="Image 20">
            <a:extLst>
              <a:ext uri="{FF2B5EF4-FFF2-40B4-BE49-F238E27FC236}">
                <a16:creationId xmlns:a16="http://schemas.microsoft.com/office/drawing/2014/main" id="{6C9C5275-C916-437C-92BC-0860AE02526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5" y="0"/>
            <a:ext cx="12187066" cy="6858000"/>
          </a:xfrm>
          <a:prstGeom prst="rect">
            <a:avLst/>
          </a:prstGeom>
        </p:spPr>
      </p:pic>
      <p:sp>
        <p:nvSpPr>
          <p:cNvPr id="22" name="ZoneTexte 15">
            <a:extLst>
              <a:ext uri="{FF2B5EF4-FFF2-40B4-BE49-F238E27FC236}">
                <a16:creationId xmlns:a16="http://schemas.microsoft.com/office/drawing/2014/main" id="{02463296-7AB0-451F-ABDD-32C7A9252F4A}"/>
              </a:ext>
            </a:extLst>
          </p:cNvPr>
          <p:cNvSpPr txBox="1"/>
          <p:nvPr/>
        </p:nvSpPr>
        <p:spPr>
          <a:xfrm>
            <a:off x="11789199" y="6610393"/>
            <a:ext cx="405880"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cs typeface="Calibri" panose="020F0502020204030204" pitchFamily="34" charset="0"/>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3" name="ZoneTexte 17">
            <a:extLst>
              <a:ext uri="{FF2B5EF4-FFF2-40B4-BE49-F238E27FC236}">
                <a16:creationId xmlns:a16="http://schemas.microsoft.com/office/drawing/2014/main" id="{6016370A-65C6-4351-A3FE-B087CC11174C}"/>
              </a:ext>
            </a:extLst>
          </p:cNvPr>
          <p:cNvSpPr txBox="1"/>
          <p:nvPr/>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4" name="Rectangle : coins arrondis 2">
            <a:extLst>
              <a:ext uri="{FF2B5EF4-FFF2-40B4-BE49-F238E27FC236}">
                <a16:creationId xmlns:a16="http://schemas.microsoft.com/office/drawing/2014/main" id="{1B58669D-89B1-437A-B7F7-C2F90D71E454}"/>
              </a:ext>
            </a:extLst>
          </p:cNvPr>
          <p:cNvSpPr/>
          <p:nvPr/>
        </p:nvSpPr>
        <p:spPr>
          <a:xfrm>
            <a:off x="536787" y="1465445"/>
            <a:ext cx="11118424" cy="5146334"/>
          </a:xfrm>
          <a:prstGeom prst="rect">
            <a:avLst/>
          </a:prstGeom>
          <a:solidFill>
            <a:srgbClr val="FFFFFF"/>
          </a:solidFill>
          <a:ln cap="flat">
            <a:solidFill>
              <a:srgbClr val="9EC3E7"/>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mn-lt"/>
              <a:cs typeface="Calibri" panose="020F0502020204030204" pitchFamily="34" charset="0"/>
            </a:endParaRPr>
          </a:p>
        </p:txBody>
      </p:sp>
      <p:sp>
        <p:nvSpPr>
          <p:cNvPr id="27" name="Larme 26">
            <a:extLst>
              <a:ext uri="{FF2B5EF4-FFF2-40B4-BE49-F238E27FC236}">
                <a16:creationId xmlns:a16="http://schemas.microsoft.com/office/drawing/2014/main" id="{76590D20-3420-45CA-AE94-D181462C15B0}"/>
              </a:ext>
            </a:extLst>
          </p:cNvPr>
          <p:cNvSpPr/>
          <p:nvPr/>
        </p:nvSpPr>
        <p:spPr>
          <a:xfrm rot="5400000">
            <a:off x="0" y="5868983"/>
            <a:ext cx="536787" cy="536787"/>
          </a:xfrm>
          <a:prstGeom prst="teardrop">
            <a:avLst/>
          </a:prstGeom>
          <a:solidFill>
            <a:srgbClr val="005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8" name="Titre 1">
            <a:extLst>
              <a:ext uri="{FF2B5EF4-FFF2-40B4-BE49-F238E27FC236}">
                <a16:creationId xmlns:a16="http://schemas.microsoft.com/office/drawing/2014/main" id="{1E48C12A-F09A-4CF9-9FCF-4EF0D363D6FE}"/>
              </a:ext>
            </a:extLst>
          </p:cNvPr>
          <p:cNvSpPr txBox="1">
            <a:spLocks/>
          </p:cNvSpPr>
          <p:nvPr/>
        </p:nvSpPr>
        <p:spPr>
          <a:xfrm rot="16200000">
            <a:off x="-271608" y="5331769"/>
            <a:ext cx="1080003" cy="536786"/>
          </a:xfrm>
          <a:prstGeom prst="rect">
            <a:avLst/>
          </a:prstGeom>
          <a:solidFill>
            <a:srgbClr val="0059A1"/>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3</a:t>
            </a:r>
          </a:p>
        </p:txBody>
      </p:sp>
      <p:pic>
        <p:nvPicPr>
          <p:cNvPr id="33" name="Picture 6">
            <a:extLst>
              <a:ext uri="{FF2B5EF4-FFF2-40B4-BE49-F238E27FC236}">
                <a16:creationId xmlns:a16="http://schemas.microsoft.com/office/drawing/2014/main" id="{14E500C2-ED3D-40CE-86BF-D099C02C43B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4" name="Image 33">
            <a:extLst>
              <a:ext uri="{FF2B5EF4-FFF2-40B4-BE49-F238E27FC236}">
                <a16:creationId xmlns:a16="http://schemas.microsoft.com/office/drawing/2014/main" id="{A0B2010A-EF06-4F92-902C-FBEAF9DDA44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6F4FB526-5220-403D-BB68-68DEB3803216}"/>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0059A1"/>
                </a:solidFill>
                <a:latin typeface="+mn-lt"/>
                <a:cs typeface="Calibri" panose="020F0502020204030204" pitchFamily="34" charset="0"/>
              </a:defRPr>
            </a:lvl1pPr>
          </a:lstStyle>
          <a:p>
            <a:r>
              <a:rPr lang="fr-FR"/>
              <a:t>Modifiez le style du titre</a:t>
            </a:r>
            <a:endParaRPr lang="fr-FR" dirty="0"/>
          </a:p>
        </p:txBody>
      </p:sp>
      <p:sp>
        <p:nvSpPr>
          <p:cNvPr id="17" name="Espace réservé du texte 14">
            <a:extLst>
              <a:ext uri="{FF2B5EF4-FFF2-40B4-BE49-F238E27FC236}">
                <a16:creationId xmlns:a16="http://schemas.microsoft.com/office/drawing/2014/main" id="{7371BF7A-E168-423B-BCF1-10E3FCECCBEF}"/>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0059A1"/>
                </a:solidFill>
                <a:latin typeface="+mn-lt"/>
                <a:cs typeface="Calibri" panose="020F0502020204030204" pitchFamily="34" charset="0"/>
              </a:defRPr>
            </a:lvl1pPr>
          </a:lstStyle>
          <a:p>
            <a:pPr lvl="0"/>
            <a:r>
              <a:rPr lang="fr-FR" dirty="0"/>
              <a:t>Modifiez le style du titre</a:t>
            </a:r>
          </a:p>
        </p:txBody>
      </p:sp>
      <p:sp>
        <p:nvSpPr>
          <p:cNvPr id="12" name="Espace réservé du contenu 17">
            <a:extLst>
              <a:ext uri="{FF2B5EF4-FFF2-40B4-BE49-F238E27FC236}">
                <a16:creationId xmlns:a16="http://schemas.microsoft.com/office/drawing/2014/main" id="{D188F6A5-2C76-4A6A-BC5D-99B01A452A21}"/>
              </a:ext>
            </a:extLst>
          </p:cNvPr>
          <p:cNvSpPr>
            <a:spLocks noGrp="1"/>
          </p:cNvSpPr>
          <p:nvPr>
            <p:ph sz="quarter" idx="12"/>
          </p:nvPr>
        </p:nvSpPr>
        <p:spPr>
          <a:xfrm>
            <a:off x="719999" y="1943056"/>
            <a:ext cx="5220000"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3" name="Espace réservé du contenu 17">
            <a:extLst>
              <a:ext uri="{FF2B5EF4-FFF2-40B4-BE49-F238E27FC236}">
                <a16:creationId xmlns:a16="http://schemas.microsoft.com/office/drawing/2014/main" id="{4FD3A502-EF75-495E-B424-492F67570A23}"/>
              </a:ext>
            </a:extLst>
          </p:cNvPr>
          <p:cNvSpPr>
            <a:spLocks noGrp="1"/>
          </p:cNvSpPr>
          <p:nvPr>
            <p:ph sz="quarter" idx="13"/>
          </p:nvPr>
        </p:nvSpPr>
        <p:spPr>
          <a:xfrm>
            <a:off x="720000" y="1616658"/>
            <a:ext cx="5220000" cy="319714"/>
          </a:xfrm>
          <a:prstGeom prst="rect">
            <a:avLst/>
          </a:prstGeom>
        </p:spPr>
        <p:txBody>
          <a:bodyPr/>
          <a:lstStyle>
            <a:lvl1pPr marL="0" indent="0">
              <a:lnSpc>
                <a:spcPts val="1600"/>
              </a:lnSpc>
              <a:spcBef>
                <a:spcPts val="600"/>
              </a:spcBef>
              <a:buNone/>
              <a:defRPr sz="1600" b="1">
                <a:solidFill>
                  <a:srgbClr val="0059A1"/>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4" name="Espace réservé du contenu 17">
            <a:extLst>
              <a:ext uri="{FF2B5EF4-FFF2-40B4-BE49-F238E27FC236}">
                <a16:creationId xmlns:a16="http://schemas.microsoft.com/office/drawing/2014/main" id="{95962043-E27C-42EE-99F7-5CAD1CC72467}"/>
              </a:ext>
            </a:extLst>
          </p:cNvPr>
          <p:cNvSpPr>
            <a:spLocks noGrp="1"/>
          </p:cNvSpPr>
          <p:nvPr>
            <p:ph sz="quarter" idx="14"/>
          </p:nvPr>
        </p:nvSpPr>
        <p:spPr>
          <a:xfrm>
            <a:off x="6246576" y="1943056"/>
            <a:ext cx="5220000"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5" name="Espace réservé du contenu 17">
            <a:extLst>
              <a:ext uri="{FF2B5EF4-FFF2-40B4-BE49-F238E27FC236}">
                <a16:creationId xmlns:a16="http://schemas.microsoft.com/office/drawing/2014/main" id="{B0F08291-DD42-4AED-A366-C5BAC2FE8EA9}"/>
              </a:ext>
            </a:extLst>
          </p:cNvPr>
          <p:cNvSpPr>
            <a:spLocks noGrp="1"/>
          </p:cNvSpPr>
          <p:nvPr>
            <p:ph sz="quarter" idx="15"/>
          </p:nvPr>
        </p:nvSpPr>
        <p:spPr>
          <a:xfrm>
            <a:off x="6246576" y="1616658"/>
            <a:ext cx="5220000" cy="319714"/>
          </a:xfrm>
          <a:prstGeom prst="rect">
            <a:avLst/>
          </a:prstGeom>
        </p:spPr>
        <p:txBody>
          <a:bodyPr/>
          <a:lstStyle>
            <a:lvl1pPr marL="0" indent="0">
              <a:lnSpc>
                <a:spcPts val="1600"/>
              </a:lnSpc>
              <a:spcBef>
                <a:spcPts val="600"/>
              </a:spcBef>
              <a:buNone/>
              <a:defRPr sz="1600" b="1">
                <a:solidFill>
                  <a:srgbClr val="0059A1"/>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Tree>
    <p:extLst>
      <p:ext uri="{BB962C8B-B14F-4D97-AF65-F5344CB8AC3E}">
        <p14:creationId xmlns:p14="http://schemas.microsoft.com/office/powerpoint/2010/main" val="2498938071"/>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SLIDE CONTENU PARTIE 3">
    <p:spTree>
      <p:nvGrpSpPr>
        <p:cNvPr id="1" name=""/>
        <p:cNvGrpSpPr/>
        <p:nvPr/>
      </p:nvGrpSpPr>
      <p:grpSpPr>
        <a:xfrm>
          <a:off x="0" y="0"/>
          <a:ext cx="0" cy="0"/>
          <a:chOff x="0" y="0"/>
          <a:chExt cx="0" cy="0"/>
        </a:xfrm>
      </p:grpSpPr>
      <p:pic>
        <p:nvPicPr>
          <p:cNvPr id="21" name="Image 20">
            <a:extLst>
              <a:ext uri="{FF2B5EF4-FFF2-40B4-BE49-F238E27FC236}">
                <a16:creationId xmlns:a16="http://schemas.microsoft.com/office/drawing/2014/main" id="{6C9C5275-C916-437C-92BC-0860AE02526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5" y="0"/>
            <a:ext cx="12187066" cy="6858000"/>
          </a:xfrm>
          <a:prstGeom prst="rect">
            <a:avLst/>
          </a:prstGeom>
        </p:spPr>
      </p:pic>
      <p:sp>
        <p:nvSpPr>
          <p:cNvPr id="22" name="ZoneTexte 15">
            <a:extLst>
              <a:ext uri="{FF2B5EF4-FFF2-40B4-BE49-F238E27FC236}">
                <a16:creationId xmlns:a16="http://schemas.microsoft.com/office/drawing/2014/main" id="{02463296-7AB0-451F-ABDD-32C7A9252F4A}"/>
              </a:ext>
            </a:extLst>
          </p:cNvPr>
          <p:cNvSpPr txBox="1"/>
          <p:nvPr/>
        </p:nvSpPr>
        <p:spPr>
          <a:xfrm>
            <a:off x="11789199" y="6610393"/>
            <a:ext cx="405880"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cs typeface="Calibri" panose="020F0502020204030204" pitchFamily="34" charset="0"/>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3" name="ZoneTexte 17">
            <a:extLst>
              <a:ext uri="{FF2B5EF4-FFF2-40B4-BE49-F238E27FC236}">
                <a16:creationId xmlns:a16="http://schemas.microsoft.com/office/drawing/2014/main" id="{6016370A-65C6-4351-A3FE-B087CC11174C}"/>
              </a:ext>
            </a:extLst>
          </p:cNvPr>
          <p:cNvSpPr txBox="1"/>
          <p:nvPr/>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4" name="Rectangle : coins arrondis 2">
            <a:extLst>
              <a:ext uri="{FF2B5EF4-FFF2-40B4-BE49-F238E27FC236}">
                <a16:creationId xmlns:a16="http://schemas.microsoft.com/office/drawing/2014/main" id="{1B58669D-89B1-437A-B7F7-C2F90D71E454}"/>
              </a:ext>
            </a:extLst>
          </p:cNvPr>
          <p:cNvSpPr/>
          <p:nvPr/>
        </p:nvSpPr>
        <p:spPr>
          <a:xfrm>
            <a:off x="536787" y="1465445"/>
            <a:ext cx="11118424" cy="5146334"/>
          </a:xfrm>
          <a:prstGeom prst="rect">
            <a:avLst/>
          </a:prstGeom>
          <a:solidFill>
            <a:srgbClr val="FFFFFF"/>
          </a:solidFill>
          <a:ln cap="flat">
            <a:solidFill>
              <a:srgbClr val="9EC3E7"/>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mn-lt"/>
              <a:cs typeface="Calibri" panose="020F0502020204030204" pitchFamily="34" charset="0"/>
            </a:endParaRPr>
          </a:p>
        </p:txBody>
      </p:sp>
      <p:sp>
        <p:nvSpPr>
          <p:cNvPr id="27" name="Larme 26">
            <a:extLst>
              <a:ext uri="{FF2B5EF4-FFF2-40B4-BE49-F238E27FC236}">
                <a16:creationId xmlns:a16="http://schemas.microsoft.com/office/drawing/2014/main" id="{76590D20-3420-45CA-AE94-D181462C15B0}"/>
              </a:ext>
            </a:extLst>
          </p:cNvPr>
          <p:cNvSpPr/>
          <p:nvPr/>
        </p:nvSpPr>
        <p:spPr>
          <a:xfrm rot="5400000">
            <a:off x="0" y="5868983"/>
            <a:ext cx="536787" cy="536787"/>
          </a:xfrm>
          <a:prstGeom prst="teardrop">
            <a:avLst/>
          </a:prstGeom>
          <a:solidFill>
            <a:srgbClr val="005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8" name="Titre 1">
            <a:extLst>
              <a:ext uri="{FF2B5EF4-FFF2-40B4-BE49-F238E27FC236}">
                <a16:creationId xmlns:a16="http://schemas.microsoft.com/office/drawing/2014/main" id="{1E48C12A-F09A-4CF9-9FCF-4EF0D363D6FE}"/>
              </a:ext>
            </a:extLst>
          </p:cNvPr>
          <p:cNvSpPr txBox="1">
            <a:spLocks/>
          </p:cNvSpPr>
          <p:nvPr/>
        </p:nvSpPr>
        <p:spPr>
          <a:xfrm rot="16200000">
            <a:off x="-271608" y="5331769"/>
            <a:ext cx="1080003" cy="536786"/>
          </a:xfrm>
          <a:prstGeom prst="rect">
            <a:avLst/>
          </a:prstGeom>
          <a:solidFill>
            <a:srgbClr val="0059A1"/>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3</a:t>
            </a:r>
          </a:p>
        </p:txBody>
      </p:sp>
      <p:pic>
        <p:nvPicPr>
          <p:cNvPr id="33" name="Picture 6">
            <a:extLst>
              <a:ext uri="{FF2B5EF4-FFF2-40B4-BE49-F238E27FC236}">
                <a16:creationId xmlns:a16="http://schemas.microsoft.com/office/drawing/2014/main" id="{14E500C2-ED3D-40CE-86BF-D099C02C43B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4" name="Image 33">
            <a:extLst>
              <a:ext uri="{FF2B5EF4-FFF2-40B4-BE49-F238E27FC236}">
                <a16:creationId xmlns:a16="http://schemas.microsoft.com/office/drawing/2014/main" id="{A0B2010A-EF06-4F92-902C-FBEAF9DDA44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6F4FB526-5220-403D-BB68-68DEB3803216}"/>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0059A1"/>
                </a:solidFill>
                <a:latin typeface="+mn-lt"/>
                <a:cs typeface="Calibri" panose="020F0502020204030204" pitchFamily="34" charset="0"/>
              </a:defRPr>
            </a:lvl1pPr>
          </a:lstStyle>
          <a:p>
            <a:r>
              <a:rPr lang="fr-FR"/>
              <a:t>Modifiez le style du titre</a:t>
            </a:r>
            <a:endParaRPr lang="fr-FR" dirty="0"/>
          </a:p>
        </p:txBody>
      </p:sp>
      <p:sp>
        <p:nvSpPr>
          <p:cNvPr id="17" name="Espace réservé du texte 14">
            <a:extLst>
              <a:ext uri="{FF2B5EF4-FFF2-40B4-BE49-F238E27FC236}">
                <a16:creationId xmlns:a16="http://schemas.microsoft.com/office/drawing/2014/main" id="{7371BF7A-E168-423B-BCF1-10E3FCECCBEF}"/>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0059A1"/>
                </a:solidFill>
                <a:latin typeface="+mn-lt"/>
                <a:cs typeface="Calibri" panose="020F0502020204030204" pitchFamily="34" charset="0"/>
              </a:defRPr>
            </a:lvl1pPr>
          </a:lstStyle>
          <a:p>
            <a:pPr lvl="0"/>
            <a:r>
              <a:rPr lang="fr-FR" dirty="0"/>
              <a:t>Modifiez le style du titre</a:t>
            </a:r>
          </a:p>
        </p:txBody>
      </p:sp>
      <p:sp>
        <p:nvSpPr>
          <p:cNvPr id="12" name="Espace réservé du contenu 17">
            <a:extLst>
              <a:ext uri="{FF2B5EF4-FFF2-40B4-BE49-F238E27FC236}">
                <a16:creationId xmlns:a16="http://schemas.microsoft.com/office/drawing/2014/main" id="{C9C8F4BB-374A-49DB-B8F2-777479694B17}"/>
              </a:ext>
            </a:extLst>
          </p:cNvPr>
          <p:cNvSpPr>
            <a:spLocks noGrp="1"/>
          </p:cNvSpPr>
          <p:nvPr>
            <p:ph sz="quarter" idx="12"/>
          </p:nvPr>
        </p:nvSpPr>
        <p:spPr>
          <a:xfrm>
            <a:off x="719999" y="1943055"/>
            <a:ext cx="5220000" cy="2159999"/>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3" name="Espace réservé du contenu 17">
            <a:extLst>
              <a:ext uri="{FF2B5EF4-FFF2-40B4-BE49-F238E27FC236}">
                <a16:creationId xmlns:a16="http://schemas.microsoft.com/office/drawing/2014/main" id="{98274026-62C8-40A4-BC6D-169B2EF73F7B}"/>
              </a:ext>
            </a:extLst>
          </p:cNvPr>
          <p:cNvSpPr>
            <a:spLocks noGrp="1"/>
          </p:cNvSpPr>
          <p:nvPr>
            <p:ph sz="quarter" idx="13"/>
          </p:nvPr>
        </p:nvSpPr>
        <p:spPr>
          <a:xfrm>
            <a:off x="720000" y="1616658"/>
            <a:ext cx="10744752" cy="319714"/>
          </a:xfrm>
          <a:prstGeom prst="rect">
            <a:avLst/>
          </a:prstGeom>
        </p:spPr>
        <p:txBody>
          <a:bodyPr/>
          <a:lstStyle>
            <a:lvl1pPr marL="0" indent="0">
              <a:lnSpc>
                <a:spcPts val="1600"/>
              </a:lnSpc>
              <a:spcBef>
                <a:spcPts val="600"/>
              </a:spcBef>
              <a:buNone/>
              <a:defRPr sz="1600" b="1">
                <a:solidFill>
                  <a:srgbClr val="0059A1"/>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4" name="Espace réservé du contenu 17">
            <a:extLst>
              <a:ext uri="{FF2B5EF4-FFF2-40B4-BE49-F238E27FC236}">
                <a16:creationId xmlns:a16="http://schemas.microsoft.com/office/drawing/2014/main" id="{5CB56DF4-F065-44B5-A562-0EE2400FC4FA}"/>
              </a:ext>
            </a:extLst>
          </p:cNvPr>
          <p:cNvSpPr>
            <a:spLocks noGrp="1"/>
          </p:cNvSpPr>
          <p:nvPr>
            <p:ph sz="quarter" idx="14"/>
          </p:nvPr>
        </p:nvSpPr>
        <p:spPr>
          <a:xfrm>
            <a:off x="6246576" y="1943055"/>
            <a:ext cx="5220000" cy="2159999"/>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5" name="Espace réservé du contenu 17">
            <a:extLst>
              <a:ext uri="{FF2B5EF4-FFF2-40B4-BE49-F238E27FC236}">
                <a16:creationId xmlns:a16="http://schemas.microsoft.com/office/drawing/2014/main" id="{4F9DF2A7-7C84-4349-84F1-917A42451F56}"/>
              </a:ext>
            </a:extLst>
          </p:cNvPr>
          <p:cNvSpPr>
            <a:spLocks noGrp="1"/>
          </p:cNvSpPr>
          <p:nvPr>
            <p:ph sz="quarter" idx="16"/>
          </p:nvPr>
        </p:nvSpPr>
        <p:spPr>
          <a:xfrm>
            <a:off x="718175" y="4277416"/>
            <a:ext cx="5220000" cy="21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8" name="Espace réservé du contenu 17">
            <a:extLst>
              <a:ext uri="{FF2B5EF4-FFF2-40B4-BE49-F238E27FC236}">
                <a16:creationId xmlns:a16="http://schemas.microsoft.com/office/drawing/2014/main" id="{3E7A700A-E433-4FB3-939E-AAF060A2CB2C}"/>
              </a:ext>
            </a:extLst>
          </p:cNvPr>
          <p:cNvSpPr>
            <a:spLocks noGrp="1"/>
          </p:cNvSpPr>
          <p:nvPr>
            <p:ph sz="quarter" idx="18"/>
          </p:nvPr>
        </p:nvSpPr>
        <p:spPr>
          <a:xfrm>
            <a:off x="6244752" y="4277416"/>
            <a:ext cx="5220000" cy="21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Tree>
    <p:extLst>
      <p:ext uri="{BB962C8B-B14F-4D97-AF65-F5344CB8AC3E}">
        <p14:creationId xmlns:p14="http://schemas.microsoft.com/office/powerpoint/2010/main" val="2317615811"/>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SLIDE CONTENU PARTIE 3">
    <p:spTree>
      <p:nvGrpSpPr>
        <p:cNvPr id="1" name=""/>
        <p:cNvGrpSpPr/>
        <p:nvPr/>
      </p:nvGrpSpPr>
      <p:grpSpPr>
        <a:xfrm>
          <a:off x="0" y="0"/>
          <a:ext cx="0" cy="0"/>
          <a:chOff x="0" y="0"/>
          <a:chExt cx="0" cy="0"/>
        </a:xfrm>
      </p:grpSpPr>
      <p:pic>
        <p:nvPicPr>
          <p:cNvPr id="21" name="Image 20">
            <a:extLst>
              <a:ext uri="{FF2B5EF4-FFF2-40B4-BE49-F238E27FC236}">
                <a16:creationId xmlns:a16="http://schemas.microsoft.com/office/drawing/2014/main" id="{6C9C5275-C916-437C-92BC-0860AE02526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5" y="0"/>
            <a:ext cx="12187066" cy="6858000"/>
          </a:xfrm>
          <a:prstGeom prst="rect">
            <a:avLst/>
          </a:prstGeom>
        </p:spPr>
      </p:pic>
      <p:sp>
        <p:nvSpPr>
          <p:cNvPr id="22" name="ZoneTexte 15">
            <a:extLst>
              <a:ext uri="{FF2B5EF4-FFF2-40B4-BE49-F238E27FC236}">
                <a16:creationId xmlns:a16="http://schemas.microsoft.com/office/drawing/2014/main" id="{02463296-7AB0-451F-ABDD-32C7A9252F4A}"/>
              </a:ext>
            </a:extLst>
          </p:cNvPr>
          <p:cNvSpPr txBox="1"/>
          <p:nvPr/>
        </p:nvSpPr>
        <p:spPr>
          <a:xfrm>
            <a:off x="11789199" y="6610393"/>
            <a:ext cx="405880"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cs typeface="Calibri" panose="020F0502020204030204" pitchFamily="34" charset="0"/>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3" name="ZoneTexte 17">
            <a:extLst>
              <a:ext uri="{FF2B5EF4-FFF2-40B4-BE49-F238E27FC236}">
                <a16:creationId xmlns:a16="http://schemas.microsoft.com/office/drawing/2014/main" id="{6016370A-65C6-4351-A3FE-B087CC11174C}"/>
              </a:ext>
            </a:extLst>
          </p:cNvPr>
          <p:cNvSpPr txBox="1"/>
          <p:nvPr/>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4" name="Rectangle : coins arrondis 2">
            <a:extLst>
              <a:ext uri="{FF2B5EF4-FFF2-40B4-BE49-F238E27FC236}">
                <a16:creationId xmlns:a16="http://schemas.microsoft.com/office/drawing/2014/main" id="{1B58669D-89B1-437A-B7F7-C2F90D71E454}"/>
              </a:ext>
            </a:extLst>
          </p:cNvPr>
          <p:cNvSpPr/>
          <p:nvPr/>
        </p:nvSpPr>
        <p:spPr>
          <a:xfrm>
            <a:off x="536787" y="1465445"/>
            <a:ext cx="11118424" cy="5146334"/>
          </a:xfrm>
          <a:prstGeom prst="rect">
            <a:avLst/>
          </a:prstGeom>
          <a:solidFill>
            <a:srgbClr val="FFFFFF"/>
          </a:solidFill>
          <a:ln cap="flat">
            <a:solidFill>
              <a:srgbClr val="9EC3E7"/>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mn-lt"/>
              <a:cs typeface="Calibri" panose="020F0502020204030204" pitchFamily="34" charset="0"/>
            </a:endParaRPr>
          </a:p>
        </p:txBody>
      </p:sp>
      <p:sp>
        <p:nvSpPr>
          <p:cNvPr id="27" name="Larme 26">
            <a:extLst>
              <a:ext uri="{FF2B5EF4-FFF2-40B4-BE49-F238E27FC236}">
                <a16:creationId xmlns:a16="http://schemas.microsoft.com/office/drawing/2014/main" id="{76590D20-3420-45CA-AE94-D181462C15B0}"/>
              </a:ext>
            </a:extLst>
          </p:cNvPr>
          <p:cNvSpPr/>
          <p:nvPr/>
        </p:nvSpPr>
        <p:spPr>
          <a:xfrm rot="5400000">
            <a:off x="0" y="5868983"/>
            <a:ext cx="536787" cy="536787"/>
          </a:xfrm>
          <a:prstGeom prst="teardrop">
            <a:avLst/>
          </a:prstGeom>
          <a:solidFill>
            <a:srgbClr val="005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8" name="Titre 1">
            <a:extLst>
              <a:ext uri="{FF2B5EF4-FFF2-40B4-BE49-F238E27FC236}">
                <a16:creationId xmlns:a16="http://schemas.microsoft.com/office/drawing/2014/main" id="{1E48C12A-F09A-4CF9-9FCF-4EF0D363D6FE}"/>
              </a:ext>
            </a:extLst>
          </p:cNvPr>
          <p:cNvSpPr txBox="1">
            <a:spLocks/>
          </p:cNvSpPr>
          <p:nvPr/>
        </p:nvSpPr>
        <p:spPr>
          <a:xfrm rot="16200000">
            <a:off x="-271608" y="5331769"/>
            <a:ext cx="1080003" cy="536786"/>
          </a:xfrm>
          <a:prstGeom prst="rect">
            <a:avLst/>
          </a:prstGeom>
          <a:solidFill>
            <a:srgbClr val="0059A1"/>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3</a:t>
            </a:r>
          </a:p>
        </p:txBody>
      </p:sp>
      <p:pic>
        <p:nvPicPr>
          <p:cNvPr id="33" name="Picture 6">
            <a:extLst>
              <a:ext uri="{FF2B5EF4-FFF2-40B4-BE49-F238E27FC236}">
                <a16:creationId xmlns:a16="http://schemas.microsoft.com/office/drawing/2014/main" id="{14E500C2-ED3D-40CE-86BF-D099C02C43B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4" name="Image 33">
            <a:extLst>
              <a:ext uri="{FF2B5EF4-FFF2-40B4-BE49-F238E27FC236}">
                <a16:creationId xmlns:a16="http://schemas.microsoft.com/office/drawing/2014/main" id="{A0B2010A-EF06-4F92-902C-FBEAF9DDA44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6F4FB526-5220-403D-BB68-68DEB3803216}"/>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0059A1"/>
                </a:solidFill>
                <a:latin typeface="+mn-lt"/>
                <a:cs typeface="Calibri" panose="020F0502020204030204" pitchFamily="34" charset="0"/>
              </a:defRPr>
            </a:lvl1pPr>
          </a:lstStyle>
          <a:p>
            <a:r>
              <a:rPr lang="fr-FR"/>
              <a:t>Modifiez le style du titre</a:t>
            </a:r>
            <a:endParaRPr lang="fr-FR" dirty="0"/>
          </a:p>
        </p:txBody>
      </p:sp>
      <p:sp>
        <p:nvSpPr>
          <p:cNvPr id="17" name="Espace réservé du texte 14">
            <a:extLst>
              <a:ext uri="{FF2B5EF4-FFF2-40B4-BE49-F238E27FC236}">
                <a16:creationId xmlns:a16="http://schemas.microsoft.com/office/drawing/2014/main" id="{7371BF7A-E168-423B-BCF1-10E3FCECCBEF}"/>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0059A1"/>
                </a:solidFill>
                <a:latin typeface="+mn-lt"/>
                <a:cs typeface="Calibri" panose="020F0502020204030204" pitchFamily="34" charset="0"/>
              </a:defRPr>
            </a:lvl1pPr>
          </a:lstStyle>
          <a:p>
            <a:pPr lvl="0"/>
            <a:r>
              <a:rPr lang="fr-FR" dirty="0"/>
              <a:t>Modifiez le style du titre</a:t>
            </a:r>
          </a:p>
        </p:txBody>
      </p:sp>
      <p:sp>
        <p:nvSpPr>
          <p:cNvPr id="12" name="Espace réservé du contenu 17">
            <a:extLst>
              <a:ext uri="{FF2B5EF4-FFF2-40B4-BE49-F238E27FC236}">
                <a16:creationId xmlns:a16="http://schemas.microsoft.com/office/drawing/2014/main" id="{24C1B9C4-8E21-4E19-9E4A-549DF7578ABB}"/>
              </a:ext>
            </a:extLst>
          </p:cNvPr>
          <p:cNvSpPr>
            <a:spLocks noGrp="1"/>
          </p:cNvSpPr>
          <p:nvPr>
            <p:ph sz="quarter" idx="12"/>
          </p:nvPr>
        </p:nvSpPr>
        <p:spPr>
          <a:xfrm>
            <a:off x="719999" y="1943055"/>
            <a:ext cx="5220000" cy="2159999"/>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3" name="Espace réservé du contenu 17">
            <a:extLst>
              <a:ext uri="{FF2B5EF4-FFF2-40B4-BE49-F238E27FC236}">
                <a16:creationId xmlns:a16="http://schemas.microsoft.com/office/drawing/2014/main" id="{A583CA3C-4C17-44A9-B6F0-6B81274D6D5F}"/>
              </a:ext>
            </a:extLst>
          </p:cNvPr>
          <p:cNvSpPr>
            <a:spLocks noGrp="1"/>
          </p:cNvSpPr>
          <p:nvPr>
            <p:ph sz="quarter" idx="13"/>
          </p:nvPr>
        </p:nvSpPr>
        <p:spPr>
          <a:xfrm>
            <a:off x="720000" y="1616658"/>
            <a:ext cx="10744752" cy="319714"/>
          </a:xfrm>
          <a:prstGeom prst="rect">
            <a:avLst/>
          </a:prstGeom>
        </p:spPr>
        <p:txBody>
          <a:bodyPr/>
          <a:lstStyle>
            <a:lvl1pPr marL="0" indent="0">
              <a:lnSpc>
                <a:spcPts val="1600"/>
              </a:lnSpc>
              <a:spcBef>
                <a:spcPts val="600"/>
              </a:spcBef>
              <a:buNone/>
              <a:defRPr sz="1600" b="1">
                <a:solidFill>
                  <a:srgbClr val="0059A1"/>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4" name="Espace réservé du contenu 17">
            <a:extLst>
              <a:ext uri="{FF2B5EF4-FFF2-40B4-BE49-F238E27FC236}">
                <a16:creationId xmlns:a16="http://schemas.microsoft.com/office/drawing/2014/main" id="{48E8D1E1-1228-4D04-BE4C-38DDAF563920}"/>
              </a:ext>
            </a:extLst>
          </p:cNvPr>
          <p:cNvSpPr>
            <a:spLocks noGrp="1"/>
          </p:cNvSpPr>
          <p:nvPr>
            <p:ph sz="quarter" idx="16"/>
          </p:nvPr>
        </p:nvSpPr>
        <p:spPr>
          <a:xfrm>
            <a:off x="718175" y="4277638"/>
            <a:ext cx="5220000" cy="21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5" name="Espace réservé du graphique SmartArt 3">
            <a:extLst>
              <a:ext uri="{FF2B5EF4-FFF2-40B4-BE49-F238E27FC236}">
                <a16:creationId xmlns:a16="http://schemas.microsoft.com/office/drawing/2014/main" id="{28C20A44-D67E-4346-ADC0-5F47640C923C}"/>
              </a:ext>
            </a:extLst>
          </p:cNvPr>
          <p:cNvSpPr>
            <a:spLocks noGrp="1"/>
          </p:cNvSpPr>
          <p:nvPr>
            <p:ph type="dgm" sz="quarter" idx="17"/>
          </p:nvPr>
        </p:nvSpPr>
        <p:spPr>
          <a:xfrm>
            <a:off x="6738381" y="2590066"/>
            <a:ext cx="4114800" cy="2900291"/>
          </a:xfrm>
          <a:prstGeom prst="rect">
            <a:avLst/>
          </a:prstGeom>
        </p:spPr>
        <p:txBody>
          <a:bodyPr/>
          <a:lstStyle>
            <a:lvl1pPr>
              <a:defRPr>
                <a:solidFill>
                  <a:srgbClr val="565656"/>
                </a:solidFill>
              </a:defRPr>
            </a:lvl1pPr>
          </a:lstStyle>
          <a:p>
            <a:endParaRPr lang="fr-FR" dirty="0"/>
          </a:p>
        </p:txBody>
      </p:sp>
    </p:spTree>
    <p:extLst>
      <p:ext uri="{BB962C8B-B14F-4D97-AF65-F5344CB8AC3E}">
        <p14:creationId xmlns:p14="http://schemas.microsoft.com/office/powerpoint/2010/main" val="3515075787"/>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SLIDE PARTI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2C80E2A6-190D-4EDC-A3B3-B54A603EB7F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16" name="Rectangle : avec coins arrondis en haut 15">
            <a:extLst>
              <a:ext uri="{FF2B5EF4-FFF2-40B4-BE49-F238E27FC236}">
                <a16:creationId xmlns:a16="http://schemas.microsoft.com/office/drawing/2014/main" id="{9E27EBC3-AFA1-4CFB-A123-A075ED377627}"/>
              </a:ext>
            </a:extLst>
          </p:cNvPr>
          <p:cNvSpPr/>
          <p:nvPr/>
        </p:nvSpPr>
        <p:spPr>
          <a:xfrm>
            <a:off x="8010000" y="6132986"/>
            <a:ext cx="2160000" cy="720000"/>
          </a:xfrm>
          <a:prstGeom prst="round2SameRect">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n-lt"/>
            </a:endParaRPr>
          </a:p>
        </p:txBody>
      </p:sp>
      <p:sp>
        <p:nvSpPr>
          <p:cNvPr id="19" name="Espace réservé du texte 8">
            <a:extLst>
              <a:ext uri="{FF2B5EF4-FFF2-40B4-BE49-F238E27FC236}">
                <a16:creationId xmlns:a16="http://schemas.microsoft.com/office/drawing/2014/main" id="{AAE3476E-5D4C-43AE-9AED-D76EE18FFDD8}"/>
              </a:ext>
            </a:extLst>
          </p:cNvPr>
          <p:cNvSpPr>
            <a:spLocks noGrp="1"/>
          </p:cNvSpPr>
          <p:nvPr>
            <p:ph type="body" sz="quarter" idx="13" hasCustomPrompt="1"/>
          </p:nvPr>
        </p:nvSpPr>
        <p:spPr>
          <a:xfrm>
            <a:off x="6300000" y="1089893"/>
            <a:ext cx="5580000" cy="900000"/>
          </a:xfrm>
          <a:prstGeom prst="rect">
            <a:avLst/>
          </a:prstGeom>
        </p:spPr>
        <p:txBody>
          <a:bodyPr anchor="t" anchorCtr="0"/>
          <a:lstStyle>
            <a:lvl1pPr marL="0" indent="0" algn="ctr">
              <a:lnSpc>
                <a:spcPct val="100000"/>
              </a:lnSpc>
              <a:spcBef>
                <a:spcPts val="0"/>
              </a:spcBef>
              <a:buNone/>
              <a:defRPr sz="2400" b="1" u="none">
                <a:solidFill>
                  <a:srgbClr val="565656"/>
                </a:solidFill>
                <a:latin typeface="+mn-lt"/>
                <a:cs typeface="Calibri" panose="020F0502020204030204" pitchFamily="34" charset="0"/>
              </a:defRPr>
            </a:lvl1pPr>
          </a:lstStyle>
          <a:p>
            <a:pPr lvl="0"/>
            <a:r>
              <a:rPr lang="fr-FR" dirty="0"/>
              <a:t>TITRE</a:t>
            </a:r>
          </a:p>
        </p:txBody>
      </p:sp>
      <p:sp>
        <p:nvSpPr>
          <p:cNvPr id="21" name="Rectangle 20">
            <a:extLst>
              <a:ext uri="{FF2B5EF4-FFF2-40B4-BE49-F238E27FC236}">
                <a16:creationId xmlns:a16="http://schemas.microsoft.com/office/drawing/2014/main" id="{FF8BB92A-763C-4A55-AD56-8267461E7B3D}"/>
              </a:ext>
            </a:extLst>
          </p:cNvPr>
          <p:cNvSpPr/>
          <p:nvPr/>
        </p:nvSpPr>
        <p:spPr>
          <a:xfrm>
            <a:off x="6300000" y="2340000"/>
            <a:ext cx="5580000" cy="369332"/>
          </a:xfrm>
          <a:prstGeom prst="rect">
            <a:avLst/>
          </a:prstGeom>
        </p:spPr>
        <p:txBody>
          <a:bodyPr wrap="square">
            <a:spAutoFit/>
          </a:bodyPr>
          <a:lstStyle/>
          <a:p>
            <a:pPr lvl="0" algn="l" defTabSz="914400">
              <a:defRPr sz="1800" b="0" i="0" u="none" strike="noStrike" kern="0" cap="none" spc="0" baseline="0">
                <a:solidFill>
                  <a:srgbClr val="000000"/>
                </a:solidFill>
                <a:uFillTx/>
              </a:defRPr>
            </a:pPr>
            <a:r>
              <a:rPr lang="en-US" sz="1800" b="1" u="none" kern="1200" dirty="0">
                <a:solidFill>
                  <a:srgbClr val="565656"/>
                </a:solidFill>
                <a:latin typeface="+mn-lt"/>
                <a:ea typeface="맑은 고딕" pitchFamily="34"/>
                <a:cs typeface="Calibri" panose="020F0502020204030204" pitchFamily="34" charset="0"/>
              </a:rPr>
              <a:t>Dans ce module, vous allez :</a:t>
            </a:r>
          </a:p>
        </p:txBody>
      </p:sp>
      <p:sp>
        <p:nvSpPr>
          <p:cNvPr id="22" name="Espace réservé du texte 8">
            <a:extLst>
              <a:ext uri="{FF2B5EF4-FFF2-40B4-BE49-F238E27FC236}">
                <a16:creationId xmlns:a16="http://schemas.microsoft.com/office/drawing/2014/main" id="{C001CBFC-9364-4962-8E57-BC901FEAA26D}"/>
              </a:ext>
            </a:extLst>
          </p:cNvPr>
          <p:cNvSpPr>
            <a:spLocks noGrp="1"/>
          </p:cNvSpPr>
          <p:nvPr>
            <p:ph type="body" sz="quarter" idx="14" hasCustomPrompt="1"/>
          </p:nvPr>
        </p:nvSpPr>
        <p:spPr>
          <a:xfrm>
            <a:off x="6300000" y="2880000"/>
            <a:ext cx="5580000" cy="1440000"/>
          </a:xfrm>
          <a:prstGeom prst="rect">
            <a:avLst/>
          </a:prstGeom>
        </p:spPr>
        <p:txBody>
          <a:bodyPr anchor="t" anchorCtr="0"/>
          <a:lstStyle>
            <a:lvl1pPr marL="342900" indent="-342900" algn="l">
              <a:lnSpc>
                <a:spcPct val="100000"/>
              </a:lnSpc>
              <a:spcBef>
                <a:spcPts val="600"/>
              </a:spcBef>
              <a:buFont typeface="Arial" panose="020B0604020202020204" pitchFamily="34" charset="0"/>
              <a:buChar char="•"/>
              <a:defRPr sz="1600" b="0" u="none">
                <a:solidFill>
                  <a:srgbClr val="565656"/>
                </a:solidFill>
                <a:latin typeface="+mn-lt"/>
                <a:cs typeface="Calibri" panose="020F0502020204030204" pitchFamily="34" charset="0"/>
              </a:defRPr>
            </a:lvl1pPr>
          </a:lstStyle>
          <a:p>
            <a:pPr lvl="0"/>
            <a:r>
              <a:rPr lang="fr-FR" dirty="0"/>
              <a:t>….</a:t>
            </a:r>
          </a:p>
          <a:p>
            <a:pPr lvl="0"/>
            <a:r>
              <a:rPr lang="fr-FR" dirty="0"/>
              <a:t>….</a:t>
            </a:r>
          </a:p>
          <a:p>
            <a:pPr lvl="0"/>
            <a:r>
              <a:rPr lang="fr-FR" dirty="0"/>
              <a:t>….</a:t>
            </a:r>
          </a:p>
        </p:txBody>
      </p:sp>
      <p:sp>
        <p:nvSpPr>
          <p:cNvPr id="24" name="Espace réservé du texte 8">
            <a:extLst>
              <a:ext uri="{FF2B5EF4-FFF2-40B4-BE49-F238E27FC236}">
                <a16:creationId xmlns:a16="http://schemas.microsoft.com/office/drawing/2014/main" id="{F4D90335-7729-4328-9F12-1DC06EDDAD2A}"/>
              </a:ext>
            </a:extLst>
          </p:cNvPr>
          <p:cNvSpPr>
            <a:spLocks noGrp="1"/>
          </p:cNvSpPr>
          <p:nvPr>
            <p:ph type="body" sz="quarter" idx="10" hasCustomPrompt="1"/>
          </p:nvPr>
        </p:nvSpPr>
        <p:spPr>
          <a:xfrm>
            <a:off x="8480684" y="6132986"/>
            <a:ext cx="1689315" cy="720000"/>
          </a:xfrm>
          <a:prstGeom prst="rect">
            <a:avLst/>
          </a:prstGeom>
          <a:ln>
            <a:noFill/>
          </a:ln>
        </p:spPr>
        <p:txBody>
          <a:bodyPr anchor="ctr" anchorCtr="0"/>
          <a:lstStyle>
            <a:lvl1pPr marL="0" indent="0" algn="ctr">
              <a:buNone/>
              <a:defRPr sz="2400" b="1">
                <a:solidFill>
                  <a:schemeClr val="bg1"/>
                </a:solidFill>
                <a:latin typeface="+mn-lt"/>
                <a:cs typeface="Calibri" panose="020F0502020204030204" pitchFamily="34" charset="0"/>
              </a:defRPr>
            </a:lvl1pPr>
          </a:lstStyle>
          <a:p>
            <a:pPr lvl="0"/>
            <a:r>
              <a:rPr lang="fr-FR" dirty="0"/>
              <a:t>… heures</a:t>
            </a:r>
          </a:p>
        </p:txBody>
      </p:sp>
      <p:pic>
        <p:nvPicPr>
          <p:cNvPr id="25" name="Image 24">
            <a:extLst>
              <a:ext uri="{FF2B5EF4-FFF2-40B4-BE49-F238E27FC236}">
                <a16:creationId xmlns:a16="http://schemas.microsoft.com/office/drawing/2014/main" id="{43DB45BC-B0D2-4D68-A143-67059E84762A}"/>
              </a:ext>
            </a:extLst>
          </p:cNvPr>
          <p:cNvPicPr>
            <a:picLocks noChangeAspect="1"/>
          </p:cNvPicPr>
          <p:nvPr/>
        </p:nvPicPr>
        <p:blipFill>
          <a:blip r:embed="rId3"/>
          <a:stretch>
            <a:fillRect/>
          </a:stretch>
        </p:blipFill>
        <p:spPr>
          <a:xfrm>
            <a:off x="8186397" y="6268947"/>
            <a:ext cx="401660" cy="396000"/>
          </a:xfrm>
          <a:prstGeom prst="rect">
            <a:avLst/>
          </a:prstGeom>
        </p:spPr>
      </p:pic>
      <p:pic>
        <p:nvPicPr>
          <p:cNvPr id="26" name="Picture 6">
            <a:extLst>
              <a:ext uri="{FF2B5EF4-FFF2-40B4-BE49-F238E27FC236}">
                <a16:creationId xmlns:a16="http://schemas.microsoft.com/office/drawing/2014/main" id="{BE95A489-1B7B-432F-B0BB-3047C0D7406C}"/>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438444" y="195753"/>
            <a:ext cx="1027197" cy="1014820"/>
          </a:xfrm>
          <a:prstGeom prst="rect">
            <a:avLst/>
          </a:prstGeom>
          <a:noFill/>
          <a:ln cap="flat">
            <a:noFill/>
          </a:ln>
        </p:spPr>
      </p:pic>
      <p:pic>
        <p:nvPicPr>
          <p:cNvPr id="27" name="Image 26">
            <a:extLst>
              <a:ext uri="{FF2B5EF4-FFF2-40B4-BE49-F238E27FC236}">
                <a16:creationId xmlns:a16="http://schemas.microsoft.com/office/drawing/2014/main" id="{AED50B38-2C9A-45AA-B5E0-F77CEFC867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80261" y="380583"/>
            <a:ext cx="2002221" cy="645160"/>
          </a:xfrm>
          <a:prstGeom prst="rect">
            <a:avLst/>
          </a:prstGeom>
        </p:spPr>
      </p:pic>
      <p:pic>
        <p:nvPicPr>
          <p:cNvPr id="28" name="Image 27">
            <a:extLst>
              <a:ext uri="{FF2B5EF4-FFF2-40B4-BE49-F238E27FC236}">
                <a16:creationId xmlns:a16="http://schemas.microsoft.com/office/drawing/2014/main" id="{2D185A0C-86F0-4C88-8A6C-82E26EC15D1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657463" y="4542289"/>
            <a:ext cx="865074" cy="865074"/>
          </a:xfrm>
          <a:prstGeom prst="rect">
            <a:avLst/>
          </a:prstGeom>
        </p:spPr>
      </p:pic>
      <p:sp>
        <p:nvSpPr>
          <p:cNvPr id="15" name="ZoneTexte 14">
            <a:extLst>
              <a:ext uri="{FF2B5EF4-FFF2-40B4-BE49-F238E27FC236}">
                <a16:creationId xmlns:a16="http://schemas.microsoft.com/office/drawing/2014/main" id="{6DBE2F9F-4211-49CA-BF0B-D0ECE25E418E}"/>
              </a:ext>
            </a:extLst>
          </p:cNvPr>
          <p:cNvSpPr txBox="1"/>
          <p:nvPr userDrawn="1"/>
        </p:nvSpPr>
        <p:spPr>
          <a:xfrm>
            <a:off x="6300000" y="561659"/>
            <a:ext cx="5580000" cy="523220"/>
          </a:xfrm>
          <a:prstGeom prst="rect">
            <a:avLst/>
          </a:prstGeom>
          <a:noFill/>
        </p:spPr>
        <p:txBody>
          <a:bodyPr wrap="square" rtlCol="0">
            <a:spAutoFit/>
          </a:bodyPr>
          <a:lstStyle/>
          <a:p>
            <a:pPr algn="ctr"/>
            <a:r>
              <a:rPr lang="fr-FR" sz="2800" b="1" dirty="0">
                <a:solidFill>
                  <a:srgbClr val="565656"/>
                </a:solidFill>
                <a:latin typeface="+mn-lt"/>
                <a:cs typeface="Calibri" panose="020F0502020204030204" pitchFamily="34" charset="0"/>
              </a:rPr>
              <a:t>PARTIE 4</a:t>
            </a:r>
          </a:p>
        </p:txBody>
      </p:sp>
    </p:spTree>
    <p:extLst>
      <p:ext uri="{BB962C8B-B14F-4D97-AF65-F5344CB8AC3E}">
        <p14:creationId xmlns:p14="http://schemas.microsoft.com/office/powerpoint/2010/main" val="2503353069"/>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5_SLIDE ACTIVITES 1">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CCF5E1A6-D816-465B-ABBA-39A9B6B130E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14" name="Espace réservé du texte 8">
            <a:extLst>
              <a:ext uri="{FF2B5EF4-FFF2-40B4-BE49-F238E27FC236}">
                <a16:creationId xmlns:a16="http://schemas.microsoft.com/office/drawing/2014/main" id="{11FC0CA9-7509-4669-896A-AB2127F25BBE}"/>
              </a:ext>
            </a:extLst>
          </p:cNvPr>
          <p:cNvSpPr>
            <a:spLocks noGrp="1"/>
          </p:cNvSpPr>
          <p:nvPr>
            <p:ph type="body" sz="quarter" idx="12" hasCustomPrompt="1"/>
          </p:nvPr>
        </p:nvSpPr>
        <p:spPr>
          <a:xfrm>
            <a:off x="6300000" y="539999"/>
            <a:ext cx="5580000" cy="540000"/>
          </a:xfrm>
          <a:prstGeom prst="rect">
            <a:avLst/>
          </a:prstGeom>
        </p:spPr>
        <p:txBody>
          <a:bodyPr anchor="ctr" anchorCtr="0"/>
          <a:lstStyle>
            <a:lvl1pPr marL="0" indent="0" algn="ctr">
              <a:lnSpc>
                <a:spcPct val="100000"/>
              </a:lnSpc>
              <a:spcBef>
                <a:spcPts val="0"/>
              </a:spcBef>
              <a:buNone/>
              <a:defRPr sz="2800" b="1" u="none">
                <a:solidFill>
                  <a:srgbClr val="565656"/>
                </a:solidFill>
                <a:latin typeface="+mn-lt"/>
                <a:cs typeface="Calibri" panose="020F0502020204030204" pitchFamily="34" charset="0"/>
              </a:defRPr>
            </a:lvl1pPr>
          </a:lstStyle>
          <a:p>
            <a:pPr lvl="0"/>
            <a:r>
              <a:rPr lang="fr-FR" dirty="0"/>
              <a:t>ACTIVITÉ n°</a:t>
            </a:r>
          </a:p>
        </p:txBody>
      </p:sp>
      <p:sp>
        <p:nvSpPr>
          <p:cNvPr id="15" name="Espace réservé du texte 8">
            <a:extLst>
              <a:ext uri="{FF2B5EF4-FFF2-40B4-BE49-F238E27FC236}">
                <a16:creationId xmlns:a16="http://schemas.microsoft.com/office/drawing/2014/main" id="{5586E004-C84D-4C67-B321-9AE8530D29FD}"/>
              </a:ext>
            </a:extLst>
          </p:cNvPr>
          <p:cNvSpPr>
            <a:spLocks noGrp="1"/>
          </p:cNvSpPr>
          <p:nvPr>
            <p:ph type="body" sz="quarter" idx="13" hasCustomPrompt="1"/>
          </p:nvPr>
        </p:nvSpPr>
        <p:spPr>
          <a:xfrm>
            <a:off x="6300000" y="1089893"/>
            <a:ext cx="5580000" cy="900000"/>
          </a:xfrm>
          <a:prstGeom prst="rect">
            <a:avLst/>
          </a:prstGeom>
        </p:spPr>
        <p:txBody>
          <a:bodyPr anchor="t" anchorCtr="0"/>
          <a:lstStyle>
            <a:lvl1pPr marL="0" indent="0" algn="ctr">
              <a:lnSpc>
                <a:spcPct val="100000"/>
              </a:lnSpc>
              <a:spcBef>
                <a:spcPts val="0"/>
              </a:spcBef>
              <a:buNone/>
              <a:defRPr sz="2400" b="1" u="none">
                <a:solidFill>
                  <a:srgbClr val="565656"/>
                </a:solidFill>
                <a:latin typeface="+mn-lt"/>
                <a:cs typeface="Calibri" panose="020F0502020204030204" pitchFamily="34" charset="0"/>
              </a:defRPr>
            </a:lvl1pPr>
          </a:lstStyle>
          <a:p>
            <a:pPr lvl="0"/>
            <a:r>
              <a:rPr lang="fr-FR" dirty="0"/>
              <a:t>TITRE</a:t>
            </a:r>
          </a:p>
        </p:txBody>
      </p:sp>
      <p:sp>
        <p:nvSpPr>
          <p:cNvPr id="18" name="Rectangle 17">
            <a:extLst>
              <a:ext uri="{FF2B5EF4-FFF2-40B4-BE49-F238E27FC236}">
                <a16:creationId xmlns:a16="http://schemas.microsoft.com/office/drawing/2014/main" id="{B8EC24CB-7F44-4FFD-A8FF-B0027A124EE9}"/>
              </a:ext>
            </a:extLst>
          </p:cNvPr>
          <p:cNvSpPr/>
          <p:nvPr/>
        </p:nvSpPr>
        <p:spPr>
          <a:xfrm>
            <a:off x="6300000" y="2125854"/>
            <a:ext cx="5580000" cy="369332"/>
          </a:xfrm>
          <a:prstGeom prst="rect">
            <a:avLst/>
          </a:prstGeom>
        </p:spPr>
        <p:txBody>
          <a:bodyPr wrap="square">
            <a:spAutoFit/>
          </a:bodyPr>
          <a:lstStyle/>
          <a:p>
            <a:pPr lvl="0" algn="l" defTabSz="914400">
              <a:defRPr sz="1800" b="0" i="0" u="none" strike="noStrike" kern="0" cap="none" spc="0" baseline="0">
                <a:solidFill>
                  <a:srgbClr val="000000"/>
                </a:solidFill>
                <a:uFillTx/>
              </a:defRPr>
            </a:pPr>
            <a:r>
              <a:rPr lang="en-US" sz="1800" b="1" u="none" kern="1200" dirty="0">
                <a:solidFill>
                  <a:srgbClr val="565656"/>
                </a:solidFill>
                <a:latin typeface="+mn-lt"/>
                <a:ea typeface="맑은 고딕" pitchFamily="34"/>
                <a:cs typeface="Calibri" panose="020F0502020204030204" pitchFamily="34" charset="0"/>
              </a:rPr>
              <a:t>Compétences visées :</a:t>
            </a:r>
          </a:p>
        </p:txBody>
      </p:sp>
      <p:sp>
        <p:nvSpPr>
          <p:cNvPr id="20" name="Espace réservé du texte 8">
            <a:extLst>
              <a:ext uri="{FF2B5EF4-FFF2-40B4-BE49-F238E27FC236}">
                <a16:creationId xmlns:a16="http://schemas.microsoft.com/office/drawing/2014/main" id="{DB4F7443-86EC-4731-AADB-9DCD325B7643}"/>
              </a:ext>
            </a:extLst>
          </p:cNvPr>
          <p:cNvSpPr>
            <a:spLocks noGrp="1"/>
          </p:cNvSpPr>
          <p:nvPr>
            <p:ph type="body" sz="quarter" idx="14" hasCustomPrompt="1"/>
          </p:nvPr>
        </p:nvSpPr>
        <p:spPr>
          <a:xfrm>
            <a:off x="6300000" y="2700000"/>
            <a:ext cx="5580000" cy="1260561"/>
          </a:xfrm>
          <a:prstGeom prst="rect">
            <a:avLst/>
          </a:prstGeom>
        </p:spPr>
        <p:txBody>
          <a:bodyPr anchor="t" anchorCtr="0"/>
          <a:lstStyle>
            <a:lvl1pPr marL="342900" indent="-342900" algn="l">
              <a:lnSpc>
                <a:spcPct val="100000"/>
              </a:lnSpc>
              <a:spcBef>
                <a:spcPts val="600"/>
              </a:spcBef>
              <a:buClr>
                <a:srgbClr val="565656"/>
              </a:buClr>
              <a:buFont typeface="Arial" panose="020B0604020202020204" pitchFamily="34" charset="0"/>
              <a:buChar char="•"/>
              <a:defRPr sz="1600" b="0" u="none">
                <a:solidFill>
                  <a:srgbClr val="565656"/>
                </a:solidFill>
                <a:latin typeface="+mn-lt"/>
                <a:cs typeface="Calibri" panose="020F0502020204030204" pitchFamily="34" charset="0"/>
              </a:defRPr>
            </a:lvl1pPr>
          </a:lstStyle>
          <a:p>
            <a:pPr lvl="0"/>
            <a:r>
              <a:rPr lang="fr-FR" dirty="0"/>
              <a:t>….</a:t>
            </a:r>
          </a:p>
          <a:p>
            <a:pPr lvl="0"/>
            <a:r>
              <a:rPr lang="fr-FR" dirty="0"/>
              <a:t>….</a:t>
            </a:r>
          </a:p>
          <a:p>
            <a:pPr lvl="0"/>
            <a:r>
              <a:rPr lang="fr-FR" dirty="0"/>
              <a:t>….</a:t>
            </a:r>
          </a:p>
        </p:txBody>
      </p:sp>
      <p:sp>
        <p:nvSpPr>
          <p:cNvPr id="23" name="Rectangle : avec coins arrondis en haut 22">
            <a:extLst>
              <a:ext uri="{FF2B5EF4-FFF2-40B4-BE49-F238E27FC236}">
                <a16:creationId xmlns:a16="http://schemas.microsoft.com/office/drawing/2014/main" id="{3424033A-21E0-49F9-B1F4-06B3081B974E}"/>
              </a:ext>
            </a:extLst>
          </p:cNvPr>
          <p:cNvSpPr/>
          <p:nvPr/>
        </p:nvSpPr>
        <p:spPr>
          <a:xfrm>
            <a:off x="8010000" y="6132986"/>
            <a:ext cx="2160000" cy="720000"/>
          </a:xfrm>
          <a:prstGeom prst="round2SameRect">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4" name="Espace réservé du texte 8">
            <a:extLst>
              <a:ext uri="{FF2B5EF4-FFF2-40B4-BE49-F238E27FC236}">
                <a16:creationId xmlns:a16="http://schemas.microsoft.com/office/drawing/2014/main" id="{600C38A5-6D7B-4E29-BB82-17E2EB0317D7}"/>
              </a:ext>
            </a:extLst>
          </p:cNvPr>
          <p:cNvSpPr>
            <a:spLocks noGrp="1"/>
          </p:cNvSpPr>
          <p:nvPr>
            <p:ph type="body" sz="quarter" idx="15" hasCustomPrompt="1"/>
          </p:nvPr>
        </p:nvSpPr>
        <p:spPr>
          <a:xfrm>
            <a:off x="8480684" y="6132986"/>
            <a:ext cx="1689315" cy="720000"/>
          </a:xfrm>
          <a:prstGeom prst="rect">
            <a:avLst/>
          </a:prstGeom>
          <a:ln>
            <a:noFill/>
          </a:ln>
        </p:spPr>
        <p:txBody>
          <a:bodyPr anchor="ctr" anchorCtr="0"/>
          <a:lstStyle>
            <a:lvl1pPr marL="0" indent="0" algn="ctr">
              <a:buNone/>
              <a:defRPr sz="2400" b="1">
                <a:solidFill>
                  <a:schemeClr val="bg1"/>
                </a:solidFill>
                <a:latin typeface="+mn-lt"/>
                <a:cs typeface="Calibri" panose="020F0502020204030204" pitchFamily="34" charset="0"/>
              </a:defRPr>
            </a:lvl1pPr>
          </a:lstStyle>
          <a:p>
            <a:pPr lvl="0"/>
            <a:r>
              <a:rPr lang="fr-FR" dirty="0"/>
              <a:t>… heures</a:t>
            </a:r>
          </a:p>
        </p:txBody>
      </p:sp>
      <p:pic>
        <p:nvPicPr>
          <p:cNvPr id="25" name="Image 24">
            <a:extLst>
              <a:ext uri="{FF2B5EF4-FFF2-40B4-BE49-F238E27FC236}">
                <a16:creationId xmlns:a16="http://schemas.microsoft.com/office/drawing/2014/main" id="{5F362A72-E555-4D2E-BDB5-A106A49FA0BF}"/>
              </a:ext>
            </a:extLst>
          </p:cNvPr>
          <p:cNvPicPr>
            <a:picLocks noChangeAspect="1"/>
          </p:cNvPicPr>
          <p:nvPr/>
        </p:nvPicPr>
        <p:blipFill>
          <a:blip r:embed="rId3"/>
          <a:stretch>
            <a:fillRect/>
          </a:stretch>
        </p:blipFill>
        <p:spPr>
          <a:xfrm>
            <a:off x="8186397" y="6268947"/>
            <a:ext cx="401660" cy="396000"/>
          </a:xfrm>
          <a:prstGeom prst="rect">
            <a:avLst/>
          </a:prstGeom>
        </p:spPr>
      </p:pic>
      <p:sp>
        <p:nvSpPr>
          <p:cNvPr id="12" name="Rectangle 11">
            <a:extLst>
              <a:ext uri="{FF2B5EF4-FFF2-40B4-BE49-F238E27FC236}">
                <a16:creationId xmlns:a16="http://schemas.microsoft.com/office/drawing/2014/main" id="{E564FCAD-A191-493B-ABDB-04016C040CB1}"/>
              </a:ext>
            </a:extLst>
          </p:cNvPr>
          <p:cNvSpPr/>
          <p:nvPr/>
        </p:nvSpPr>
        <p:spPr>
          <a:xfrm>
            <a:off x="6300000" y="4140000"/>
            <a:ext cx="5580000" cy="369332"/>
          </a:xfrm>
          <a:prstGeom prst="rect">
            <a:avLst/>
          </a:prstGeom>
        </p:spPr>
        <p:txBody>
          <a:bodyPr wrap="square">
            <a:spAutoFit/>
          </a:bodyPr>
          <a:lstStyle/>
          <a:p>
            <a:pPr lvl="0" algn="l" defTabSz="914400">
              <a:defRPr sz="1800" b="0" i="0" u="none" strike="noStrike" kern="0" cap="none" spc="0" baseline="0">
                <a:solidFill>
                  <a:srgbClr val="000000"/>
                </a:solidFill>
                <a:uFillTx/>
              </a:defRPr>
            </a:pPr>
            <a:r>
              <a:rPr lang="en-US" sz="1800" b="1" u="none" kern="1200" dirty="0">
                <a:solidFill>
                  <a:srgbClr val="565656"/>
                </a:solidFill>
                <a:latin typeface="+mn-lt"/>
                <a:ea typeface="맑은 고딕" pitchFamily="34"/>
                <a:cs typeface="Calibri" panose="020F0502020204030204" pitchFamily="34" charset="0"/>
              </a:rPr>
              <a:t>Recommandations clés :</a:t>
            </a:r>
          </a:p>
        </p:txBody>
      </p:sp>
      <p:sp>
        <p:nvSpPr>
          <p:cNvPr id="13" name="Espace réservé du texte 8">
            <a:extLst>
              <a:ext uri="{FF2B5EF4-FFF2-40B4-BE49-F238E27FC236}">
                <a16:creationId xmlns:a16="http://schemas.microsoft.com/office/drawing/2014/main" id="{7B5F9102-B4C1-40D3-B5D6-957668C95C34}"/>
              </a:ext>
            </a:extLst>
          </p:cNvPr>
          <p:cNvSpPr>
            <a:spLocks noGrp="1"/>
          </p:cNvSpPr>
          <p:nvPr>
            <p:ph type="body" sz="quarter" idx="16" hasCustomPrompt="1"/>
          </p:nvPr>
        </p:nvSpPr>
        <p:spPr>
          <a:xfrm>
            <a:off x="6300000" y="4680000"/>
            <a:ext cx="5580000" cy="1228947"/>
          </a:xfrm>
          <a:prstGeom prst="rect">
            <a:avLst/>
          </a:prstGeom>
        </p:spPr>
        <p:txBody>
          <a:bodyPr anchor="t" anchorCtr="0"/>
          <a:lstStyle>
            <a:lvl1pPr marL="342900" indent="-342900" algn="l">
              <a:lnSpc>
                <a:spcPct val="100000"/>
              </a:lnSpc>
              <a:spcBef>
                <a:spcPts val="600"/>
              </a:spcBef>
              <a:buClr>
                <a:srgbClr val="565656"/>
              </a:buClr>
              <a:buFont typeface="Arial" panose="020B0604020202020204" pitchFamily="34" charset="0"/>
              <a:buChar char="•"/>
              <a:defRPr sz="1600" b="0" u="none">
                <a:solidFill>
                  <a:srgbClr val="565656"/>
                </a:solidFill>
                <a:latin typeface="+mn-lt"/>
                <a:cs typeface="Calibri" panose="020F0502020204030204" pitchFamily="34" charset="0"/>
              </a:defRPr>
            </a:lvl1pPr>
          </a:lstStyle>
          <a:p>
            <a:pPr lvl="0"/>
            <a:r>
              <a:rPr lang="fr-FR" dirty="0"/>
              <a:t>….</a:t>
            </a:r>
          </a:p>
          <a:p>
            <a:pPr lvl="0"/>
            <a:r>
              <a:rPr lang="fr-FR" dirty="0"/>
              <a:t>….</a:t>
            </a:r>
          </a:p>
          <a:p>
            <a:pPr lvl="0"/>
            <a:r>
              <a:rPr lang="fr-FR" dirty="0"/>
              <a:t>….</a:t>
            </a:r>
          </a:p>
        </p:txBody>
      </p:sp>
      <p:pic>
        <p:nvPicPr>
          <p:cNvPr id="16" name="Picture 6">
            <a:extLst>
              <a:ext uri="{FF2B5EF4-FFF2-40B4-BE49-F238E27FC236}">
                <a16:creationId xmlns:a16="http://schemas.microsoft.com/office/drawing/2014/main" id="{BB1B9F04-1EF8-4B1C-ADFE-255337B0DD47}"/>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438444" y="195753"/>
            <a:ext cx="1027197" cy="1014820"/>
          </a:xfrm>
          <a:prstGeom prst="rect">
            <a:avLst/>
          </a:prstGeom>
          <a:noFill/>
          <a:ln cap="flat">
            <a:noFill/>
          </a:ln>
        </p:spPr>
      </p:pic>
      <p:pic>
        <p:nvPicPr>
          <p:cNvPr id="17" name="Image 16">
            <a:extLst>
              <a:ext uri="{FF2B5EF4-FFF2-40B4-BE49-F238E27FC236}">
                <a16:creationId xmlns:a16="http://schemas.microsoft.com/office/drawing/2014/main" id="{EB7A3921-99E4-44F4-A4C2-7216667F4C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80261" y="380583"/>
            <a:ext cx="2002221" cy="645160"/>
          </a:xfrm>
          <a:prstGeom prst="rect">
            <a:avLst/>
          </a:prstGeom>
        </p:spPr>
      </p:pic>
    </p:spTree>
    <p:extLst>
      <p:ext uri="{BB962C8B-B14F-4D97-AF65-F5344CB8AC3E}">
        <p14:creationId xmlns:p14="http://schemas.microsoft.com/office/powerpoint/2010/main" val="28009060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0_SLIDE CONSIGNES">
    <p:spTree>
      <p:nvGrpSpPr>
        <p:cNvPr id="1" name=""/>
        <p:cNvGrpSpPr/>
        <p:nvPr/>
      </p:nvGrpSpPr>
      <p:grpSpPr>
        <a:xfrm>
          <a:off x="0" y="0"/>
          <a:ext cx="0" cy="0"/>
          <a:chOff x="0" y="0"/>
          <a:chExt cx="0" cy="0"/>
        </a:xfrm>
      </p:grpSpPr>
      <p:pic>
        <p:nvPicPr>
          <p:cNvPr id="20" name="Image 19">
            <a:extLst>
              <a:ext uri="{FF2B5EF4-FFF2-40B4-BE49-F238E27FC236}">
                <a16:creationId xmlns:a16="http://schemas.microsoft.com/office/drawing/2014/main" id="{01E685E8-58CB-4891-B29A-C4AEA9C056C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8" name="Espace réservé du texte 8">
            <a:extLst>
              <a:ext uri="{FF2B5EF4-FFF2-40B4-BE49-F238E27FC236}">
                <a16:creationId xmlns:a16="http://schemas.microsoft.com/office/drawing/2014/main" id="{642EF746-3784-4576-A7B1-506CA2163581}"/>
              </a:ext>
            </a:extLst>
          </p:cNvPr>
          <p:cNvSpPr>
            <a:spLocks noGrp="1"/>
          </p:cNvSpPr>
          <p:nvPr>
            <p:ph type="body" sz="quarter" idx="13" hasCustomPrompt="1"/>
          </p:nvPr>
        </p:nvSpPr>
        <p:spPr>
          <a:xfrm>
            <a:off x="6245570" y="564975"/>
            <a:ext cx="5760000" cy="313945"/>
          </a:xfrm>
          <a:prstGeom prst="rect">
            <a:avLst/>
          </a:prstGeom>
        </p:spPr>
        <p:txBody>
          <a:bodyPr anchor="t" anchorCtr="0"/>
          <a:lstStyle>
            <a:lvl1pPr marL="0" indent="0" algn="l">
              <a:lnSpc>
                <a:spcPct val="100000"/>
              </a:lnSpc>
              <a:spcBef>
                <a:spcPts val="0"/>
              </a:spcBef>
              <a:buClr>
                <a:srgbClr val="B3BB03"/>
              </a:buClr>
              <a:buFont typeface="+mj-lt"/>
              <a:buAutoNum type="arabicPeriod"/>
              <a:defRPr sz="1600" b="1" u="none">
                <a:solidFill>
                  <a:srgbClr val="565656"/>
                </a:solidFill>
                <a:latin typeface="+mn-lt"/>
                <a:cs typeface="Calibri" panose="020F0502020204030204" pitchFamily="34" charset="0"/>
              </a:defRPr>
            </a:lvl1pPr>
          </a:lstStyle>
          <a:p>
            <a:pPr marL="342900" marR="0" lvl="0" indent="-342900" algn="l" defTabSz="914400" rtl="0" eaLnBrk="1" fontAlgn="auto" latinLnBrk="0" hangingPunct="1">
              <a:lnSpc>
                <a:spcPct val="100000"/>
              </a:lnSpc>
              <a:spcBef>
                <a:spcPts val="0"/>
              </a:spcBef>
              <a:spcAft>
                <a:spcPts val="0"/>
              </a:spcAft>
              <a:buClrTx/>
              <a:buSzTx/>
              <a:tabLst/>
              <a:defRPr/>
            </a:pPr>
            <a:r>
              <a:rPr lang="en-US" sz="1600" b="1" u="none" kern="1200" dirty="0">
                <a:solidFill>
                  <a:srgbClr val="007842"/>
                </a:solidFill>
                <a:latin typeface="+mn-lt"/>
                <a:ea typeface="맑은 고딕" pitchFamily="34"/>
                <a:cs typeface="Calibri" panose="020F0502020204030204" pitchFamily="34" charset="0"/>
              </a:rPr>
              <a:t>Pour le </a:t>
            </a:r>
            <a:r>
              <a:rPr lang="en-US" sz="1600" b="1" u="none" kern="1200" dirty="0" err="1">
                <a:solidFill>
                  <a:srgbClr val="007842"/>
                </a:solidFill>
                <a:latin typeface="+mn-lt"/>
                <a:ea typeface="맑은 고딕" pitchFamily="34"/>
                <a:cs typeface="Calibri" panose="020F0502020204030204" pitchFamily="34" charset="0"/>
              </a:rPr>
              <a:t>formateur</a:t>
            </a:r>
            <a:r>
              <a:rPr lang="en-US" sz="1600" b="1" u="none" kern="1200" dirty="0">
                <a:solidFill>
                  <a:srgbClr val="007842"/>
                </a:solidFill>
                <a:latin typeface="+mn-lt"/>
                <a:ea typeface="맑은 고딕" pitchFamily="34"/>
                <a:cs typeface="Calibri" panose="020F0502020204030204" pitchFamily="34" charset="0"/>
              </a:rPr>
              <a:t> :</a:t>
            </a:r>
          </a:p>
        </p:txBody>
      </p:sp>
      <p:sp>
        <p:nvSpPr>
          <p:cNvPr id="21" name="Espace réservé du texte 8">
            <a:extLst>
              <a:ext uri="{FF2B5EF4-FFF2-40B4-BE49-F238E27FC236}">
                <a16:creationId xmlns:a16="http://schemas.microsoft.com/office/drawing/2014/main" id="{507CAB2B-4D51-422C-A138-6D52BD75E353}"/>
              </a:ext>
            </a:extLst>
          </p:cNvPr>
          <p:cNvSpPr>
            <a:spLocks noGrp="1"/>
          </p:cNvSpPr>
          <p:nvPr>
            <p:ph type="body" sz="quarter" idx="14" hasCustomPrompt="1"/>
          </p:nvPr>
        </p:nvSpPr>
        <p:spPr>
          <a:xfrm>
            <a:off x="6245570" y="903777"/>
            <a:ext cx="5760000" cy="1155509"/>
          </a:xfrm>
          <a:prstGeom prst="rect">
            <a:avLst/>
          </a:prstGeom>
        </p:spPr>
        <p:txBody>
          <a:bodyPr anchor="t" anchorCtr="0"/>
          <a:lstStyle>
            <a:lvl1pPr marL="342900" indent="-342900" algn="just">
              <a:lnSpc>
                <a:spcPct val="100000"/>
              </a:lnSpc>
              <a:spcBef>
                <a:spcPts val="600"/>
              </a:spcBef>
              <a:buClr>
                <a:srgbClr val="565656"/>
              </a:buClr>
              <a:buFont typeface="Arial" panose="020B0604020202020204" pitchFamily="34" charset="0"/>
              <a:buChar char="•"/>
              <a:defRPr sz="1200" b="0" u="none">
                <a:solidFill>
                  <a:srgbClr val="565656"/>
                </a:solidFill>
                <a:latin typeface="+mn-lt"/>
                <a:cs typeface="Calibri" panose="020F0502020204030204" pitchFamily="34" charset="0"/>
              </a:defRPr>
            </a:lvl1pPr>
          </a:lstStyle>
          <a:p>
            <a:pPr lvl="0"/>
            <a:r>
              <a:rPr lang="fr-FR" dirty="0"/>
              <a:t>….</a:t>
            </a:r>
          </a:p>
          <a:p>
            <a:pPr lvl="0"/>
            <a:r>
              <a:rPr lang="fr-FR" dirty="0"/>
              <a:t>….</a:t>
            </a:r>
          </a:p>
          <a:p>
            <a:pPr lvl="0"/>
            <a:r>
              <a:rPr lang="fr-FR" dirty="0"/>
              <a:t>….</a:t>
            </a:r>
          </a:p>
        </p:txBody>
      </p:sp>
      <p:sp>
        <p:nvSpPr>
          <p:cNvPr id="22" name="Espace réservé du texte 8">
            <a:extLst>
              <a:ext uri="{FF2B5EF4-FFF2-40B4-BE49-F238E27FC236}">
                <a16:creationId xmlns:a16="http://schemas.microsoft.com/office/drawing/2014/main" id="{FB4B1DE3-641E-4FB3-B171-B732359A3DBB}"/>
              </a:ext>
            </a:extLst>
          </p:cNvPr>
          <p:cNvSpPr>
            <a:spLocks noGrp="1"/>
          </p:cNvSpPr>
          <p:nvPr>
            <p:ph type="body" sz="quarter" idx="15" hasCustomPrompt="1"/>
          </p:nvPr>
        </p:nvSpPr>
        <p:spPr>
          <a:xfrm>
            <a:off x="6245570" y="2406183"/>
            <a:ext cx="5760000" cy="1328760"/>
          </a:xfrm>
          <a:prstGeom prst="rect">
            <a:avLst/>
          </a:prstGeom>
        </p:spPr>
        <p:txBody>
          <a:bodyPr anchor="t" anchorCtr="0"/>
          <a:lstStyle>
            <a:lvl1pPr marL="342900" marR="0" indent="-342900" algn="just" defTabSz="914400" rtl="0" eaLnBrk="1" fontAlgn="auto" latinLnBrk="0" hangingPunct="1">
              <a:lnSpc>
                <a:spcPct val="100000"/>
              </a:lnSpc>
              <a:spcBef>
                <a:spcPts val="600"/>
              </a:spcBef>
              <a:spcAft>
                <a:spcPts val="0"/>
              </a:spcAft>
              <a:buClr>
                <a:srgbClr val="565656"/>
              </a:buClr>
              <a:buSzTx/>
              <a:buFont typeface="Arial" panose="020B0604020202020204" pitchFamily="34" charset="0"/>
              <a:buChar char="•"/>
              <a:tabLst/>
              <a:defRPr sz="1200" b="0" u="none">
                <a:solidFill>
                  <a:srgbClr val="565656"/>
                </a:solidFill>
                <a:latin typeface="+mn-lt"/>
                <a:cs typeface="Calibri" panose="020F0502020204030204" pitchFamily="34" charset="0"/>
              </a:defRPr>
            </a:lvl1pPr>
          </a:lstStyle>
          <a:p>
            <a:pPr lvl="0"/>
            <a:r>
              <a:rPr lang="fr-FR" dirty="0"/>
              <a:t>….</a:t>
            </a:r>
          </a:p>
          <a:p>
            <a:pPr lvl="0"/>
            <a:r>
              <a:rPr lang="fr-FR" dirty="0"/>
              <a:t>….</a:t>
            </a:r>
          </a:p>
          <a:p>
            <a:pPr lvl="0"/>
            <a:r>
              <a:rPr lang="fr-FR" dirty="0"/>
              <a:t>….</a:t>
            </a:r>
          </a:p>
          <a:p>
            <a:pPr marL="342900" marR="0" lvl="0" indent="-342900" algn="just" defTabSz="914400" rtl="0" eaLnBrk="1" fontAlgn="auto" latinLnBrk="0" hangingPunct="1">
              <a:lnSpc>
                <a:spcPct val="100000"/>
              </a:lnSpc>
              <a:spcBef>
                <a:spcPts val="600"/>
              </a:spcBef>
              <a:spcAft>
                <a:spcPts val="0"/>
              </a:spcAft>
              <a:buClr>
                <a:srgbClr val="565656"/>
              </a:buClr>
              <a:buSzTx/>
              <a:buFont typeface="Arial" panose="020B0604020202020204" pitchFamily="34" charset="0"/>
              <a:buChar char="•"/>
              <a:tabLst/>
              <a:defRPr/>
            </a:pPr>
            <a:r>
              <a:rPr lang="fr-FR" dirty="0"/>
              <a:t>….</a:t>
            </a:r>
          </a:p>
          <a:p>
            <a:pPr lvl="0"/>
            <a:endParaRPr lang="fr-FR" dirty="0"/>
          </a:p>
        </p:txBody>
      </p:sp>
      <p:sp>
        <p:nvSpPr>
          <p:cNvPr id="23" name="Espace réservé du texte 8">
            <a:extLst>
              <a:ext uri="{FF2B5EF4-FFF2-40B4-BE49-F238E27FC236}">
                <a16:creationId xmlns:a16="http://schemas.microsoft.com/office/drawing/2014/main" id="{5196BF8E-4974-4AD4-BEF9-6EDF495BCD34}"/>
              </a:ext>
            </a:extLst>
          </p:cNvPr>
          <p:cNvSpPr>
            <a:spLocks noGrp="1"/>
          </p:cNvSpPr>
          <p:nvPr>
            <p:ph type="body" sz="quarter" idx="16" hasCustomPrompt="1"/>
          </p:nvPr>
        </p:nvSpPr>
        <p:spPr>
          <a:xfrm>
            <a:off x="6245570" y="4083661"/>
            <a:ext cx="5760000" cy="1274334"/>
          </a:xfrm>
          <a:prstGeom prst="rect">
            <a:avLst/>
          </a:prstGeom>
        </p:spPr>
        <p:txBody>
          <a:bodyPr anchor="t" anchorCtr="0"/>
          <a:lstStyle>
            <a:lvl1pPr marL="342900" indent="-342900" algn="just">
              <a:lnSpc>
                <a:spcPct val="100000"/>
              </a:lnSpc>
              <a:spcBef>
                <a:spcPts val="600"/>
              </a:spcBef>
              <a:buClr>
                <a:srgbClr val="565656"/>
              </a:buClr>
              <a:buFont typeface="Arial" panose="020B0604020202020204" pitchFamily="34" charset="0"/>
              <a:buChar char="•"/>
              <a:defRPr sz="1200" b="0" u="none">
                <a:solidFill>
                  <a:srgbClr val="565656"/>
                </a:solidFill>
                <a:latin typeface="+mn-lt"/>
                <a:cs typeface="Calibri" panose="020F0502020204030204" pitchFamily="34" charset="0"/>
              </a:defRPr>
            </a:lvl1pPr>
          </a:lstStyle>
          <a:p>
            <a:pPr lvl="0"/>
            <a:r>
              <a:rPr lang="fr-FR" dirty="0"/>
              <a:t>….</a:t>
            </a:r>
          </a:p>
          <a:p>
            <a:pPr lvl="0"/>
            <a:r>
              <a:rPr lang="fr-FR" dirty="0"/>
              <a:t>….</a:t>
            </a:r>
          </a:p>
          <a:p>
            <a:pPr lvl="0"/>
            <a:r>
              <a:rPr lang="fr-FR" dirty="0"/>
              <a:t>….</a:t>
            </a:r>
          </a:p>
        </p:txBody>
      </p:sp>
      <p:sp>
        <p:nvSpPr>
          <p:cNvPr id="24" name="Espace réservé du texte 8">
            <a:extLst>
              <a:ext uri="{FF2B5EF4-FFF2-40B4-BE49-F238E27FC236}">
                <a16:creationId xmlns:a16="http://schemas.microsoft.com/office/drawing/2014/main" id="{66E6F046-7512-4766-885A-55B91A167B69}"/>
              </a:ext>
            </a:extLst>
          </p:cNvPr>
          <p:cNvSpPr>
            <a:spLocks noGrp="1"/>
          </p:cNvSpPr>
          <p:nvPr>
            <p:ph type="body" sz="quarter" idx="17" hasCustomPrompt="1"/>
          </p:nvPr>
        </p:nvSpPr>
        <p:spPr>
          <a:xfrm>
            <a:off x="6245570" y="5708000"/>
            <a:ext cx="5760000" cy="1150000"/>
          </a:xfrm>
          <a:prstGeom prst="rect">
            <a:avLst/>
          </a:prstGeom>
        </p:spPr>
        <p:txBody>
          <a:bodyPr anchor="t" anchorCtr="0"/>
          <a:lstStyle>
            <a:lvl1pPr marL="342900" indent="-342900" algn="just">
              <a:lnSpc>
                <a:spcPct val="100000"/>
              </a:lnSpc>
              <a:spcBef>
                <a:spcPts val="600"/>
              </a:spcBef>
              <a:buClr>
                <a:srgbClr val="565656"/>
              </a:buClr>
              <a:buFont typeface="Arial" panose="020B0604020202020204" pitchFamily="34" charset="0"/>
              <a:buChar char="•"/>
              <a:defRPr sz="1200" b="0" u="none">
                <a:solidFill>
                  <a:srgbClr val="565656"/>
                </a:solidFill>
                <a:latin typeface="+mn-lt"/>
                <a:cs typeface="Calibri" panose="020F0502020204030204" pitchFamily="34" charset="0"/>
              </a:defRPr>
            </a:lvl1pPr>
            <a:lvl2pPr marL="685800" indent="-228600">
              <a:buFont typeface="Wingdings" panose="05000000000000000000" pitchFamily="2" charset="2"/>
              <a:buChar char="Ø"/>
              <a:defRPr sz="1200">
                <a:solidFill>
                  <a:srgbClr val="565656"/>
                </a:solidFill>
                <a:latin typeface="+mn-lt"/>
              </a:defRPr>
            </a:lvl2pPr>
          </a:lstStyle>
          <a:p>
            <a:pPr lvl="0"/>
            <a:r>
              <a:rPr lang="fr-FR" dirty="0"/>
              <a:t>….</a:t>
            </a:r>
          </a:p>
          <a:p>
            <a:pPr lvl="1"/>
            <a:r>
              <a:rPr lang="fr-FR" dirty="0"/>
              <a:t>….</a:t>
            </a:r>
          </a:p>
          <a:p>
            <a:pPr lvl="1"/>
            <a:r>
              <a:rPr lang="fr-FR" dirty="0"/>
              <a:t>….</a:t>
            </a:r>
          </a:p>
        </p:txBody>
      </p:sp>
      <p:sp>
        <p:nvSpPr>
          <p:cNvPr id="25" name="Rectangle 24">
            <a:extLst>
              <a:ext uri="{FF2B5EF4-FFF2-40B4-BE49-F238E27FC236}">
                <a16:creationId xmlns:a16="http://schemas.microsoft.com/office/drawing/2014/main" id="{6422A2E4-3EAA-490B-94E8-5F499B0C4876}"/>
              </a:ext>
            </a:extLst>
          </p:cNvPr>
          <p:cNvSpPr/>
          <p:nvPr userDrawn="1"/>
        </p:nvSpPr>
        <p:spPr>
          <a:xfrm>
            <a:off x="6245570" y="50060"/>
            <a:ext cx="5760000" cy="540000"/>
          </a:xfrm>
          <a:prstGeom prst="rect">
            <a:avLst/>
          </a:prstGeom>
        </p:spPr>
        <p:txBody>
          <a:bodyPr wrap="square">
            <a:spAutoFit/>
          </a:bodyPr>
          <a:lstStyle/>
          <a:p>
            <a:pPr lvl="0" algn="ctr"/>
            <a:r>
              <a:rPr lang="fr-FR" sz="2800" b="1" u="none" kern="1200" dirty="0">
                <a:solidFill>
                  <a:srgbClr val="565656"/>
                </a:solidFill>
                <a:latin typeface="+mn-lt"/>
                <a:ea typeface="+mn-ea"/>
                <a:cs typeface="Calibri" panose="020F0502020204030204" pitchFamily="34" charset="0"/>
              </a:rPr>
              <a:t>CONSIGNES</a:t>
            </a:r>
          </a:p>
        </p:txBody>
      </p:sp>
      <p:pic>
        <p:nvPicPr>
          <p:cNvPr id="26" name="Picture 6">
            <a:extLst>
              <a:ext uri="{FF2B5EF4-FFF2-40B4-BE49-F238E27FC236}">
                <a16:creationId xmlns:a16="http://schemas.microsoft.com/office/drawing/2014/main" id="{AD63466E-D97D-4FD0-97BE-7DB1563F4E0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38444" y="195753"/>
            <a:ext cx="1027197" cy="1014820"/>
          </a:xfrm>
          <a:prstGeom prst="rect">
            <a:avLst/>
          </a:prstGeom>
          <a:noFill/>
          <a:ln cap="flat">
            <a:noFill/>
          </a:ln>
        </p:spPr>
      </p:pic>
      <p:pic>
        <p:nvPicPr>
          <p:cNvPr id="27" name="Image 26">
            <a:extLst>
              <a:ext uri="{FF2B5EF4-FFF2-40B4-BE49-F238E27FC236}">
                <a16:creationId xmlns:a16="http://schemas.microsoft.com/office/drawing/2014/main" id="{56150013-D9AE-498A-9322-4B8C5BD183C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680261" y="380583"/>
            <a:ext cx="2002221" cy="645160"/>
          </a:xfrm>
          <a:prstGeom prst="rect">
            <a:avLst/>
          </a:prstGeom>
        </p:spPr>
      </p:pic>
      <p:sp>
        <p:nvSpPr>
          <p:cNvPr id="29" name="Espace réservé du texte 8">
            <a:extLst>
              <a:ext uri="{FF2B5EF4-FFF2-40B4-BE49-F238E27FC236}">
                <a16:creationId xmlns:a16="http://schemas.microsoft.com/office/drawing/2014/main" id="{55C5F30E-D5D6-4D32-AF36-2867E806F3DA}"/>
              </a:ext>
            </a:extLst>
          </p:cNvPr>
          <p:cNvSpPr>
            <a:spLocks noGrp="1"/>
          </p:cNvSpPr>
          <p:nvPr>
            <p:ph type="body" sz="quarter" idx="18" hasCustomPrompt="1"/>
          </p:nvPr>
        </p:nvSpPr>
        <p:spPr>
          <a:xfrm>
            <a:off x="6245570" y="2075762"/>
            <a:ext cx="5760000" cy="313945"/>
          </a:xfrm>
          <a:prstGeom prst="rect">
            <a:avLst/>
          </a:prstGeom>
        </p:spPr>
        <p:txBody>
          <a:bodyPr anchor="t" anchorCtr="0"/>
          <a:lstStyle>
            <a:lvl1pPr marL="0" indent="0" algn="l">
              <a:lnSpc>
                <a:spcPct val="100000"/>
              </a:lnSpc>
              <a:spcBef>
                <a:spcPts val="0"/>
              </a:spcBef>
              <a:buFont typeface="+mj-lt"/>
              <a:buNone/>
              <a:defRPr sz="1600" b="1" u="none">
                <a:solidFill>
                  <a:srgbClr val="565656"/>
                </a:solidFill>
                <a:latin typeface="+mn-lt"/>
                <a:cs typeface="Calibri" panose="020F0502020204030204" pitchFamily="34" charset="0"/>
              </a:defRPr>
            </a:lvl1pPr>
          </a:lstStyle>
          <a:p>
            <a:pPr marL="342900" lvl="0" indent="-342900" algn="l" defTabSz="914400">
              <a:buClr>
                <a:srgbClr val="007842"/>
              </a:buClr>
              <a:buFont typeface="+mj-lt"/>
              <a:buAutoNum type="arabicPeriod" startAt="2"/>
              <a:defRPr sz="1800" b="0" i="0" u="none" strike="noStrike" kern="0" cap="none" spc="0" baseline="0">
                <a:solidFill>
                  <a:srgbClr val="000000"/>
                </a:solidFill>
                <a:uFillTx/>
              </a:defRPr>
            </a:pPr>
            <a:r>
              <a:rPr lang="en-US" sz="1600" b="1" u="none" kern="1200" dirty="0">
                <a:solidFill>
                  <a:srgbClr val="007842"/>
                </a:solidFill>
                <a:latin typeface="+mn-lt"/>
                <a:ea typeface="맑은 고딕" pitchFamily="34"/>
                <a:cs typeface="Calibri" panose="020F0502020204030204" pitchFamily="34" charset="0"/>
              </a:rPr>
              <a:t>Pour </a:t>
            </a:r>
            <a:r>
              <a:rPr lang="en-US" sz="1600" b="1" u="none" kern="1200" dirty="0" err="1">
                <a:solidFill>
                  <a:srgbClr val="007842"/>
                </a:solidFill>
                <a:latin typeface="+mn-lt"/>
                <a:ea typeface="맑은 고딕" pitchFamily="34"/>
                <a:cs typeface="Calibri" panose="020F0502020204030204" pitchFamily="34" charset="0"/>
              </a:rPr>
              <a:t>l’apprenant</a:t>
            </a:r>
            <a:r>
              <a:rPr lang="en-US" sz="1600" b="1" u="none" kern="1200" dirty="0">
                <a:solidFill>
                  <a:srgbClr val="007842"/>
                </a:solidFill>
                <a:latin typeface="+mn-lt"/>
                <a:ea typeface="맑은 고딕" pitchFamily="34"/>
                <a:cs typeface="Calibri" panose="020F0502020204030204" pitchFamily="34" charset="0"/>
              </a:rPr>
              <a:t> :</a:t>
            </a:r>
          </a:p>
        </p:txBody>
      </p:sp>
      <p:sp>
        <p:nvSpPr>
          <p:cNvPr id="30" name="Espace réservé du texte 8">
            <a:extLst>
              <a:ext uri="{FF2B5EF4-FFF2-40B4-BE49-F238E27FC236}">
                <a16:creationId xmlns:a16="http://schemas.microsoft.com/office/drawing/2014/main" id="{1A57A446-450D-4CDC-9818-19F4C1B4D77D}"/>
              </a:ext>
            </a:extLst>
          </p:cNvPr>
          <p:cNvSpPr>
            <a:spLocks noGrp="1"/>
          </p:cNvSpPr>
          <p:nvPr>
            <p:ph type="body" sz="quarter" idx="19" hasCustomPrompt="1"/>
          </p:nvPr>
        </p:nvSpPr>
        <p:spPr>
          <a:xfrm>
            <a:off x="6245570" y="3751648"/>
            <a:ext cx="5760000" cy="313945"/>
          </a:xfrm>
          <a:prstGeom prst="rect">
            <a:avLst/>
          </a:prstGeom>
        </p:spPr>
        <p:txBody>
          <a:bodyPr anchor="t" anchorCtr="0"/>
          <a:lstStyle>
            <a:lvl1pPr marL="0" indent="0" algn="l">
              <a:lnSpc>
                <a:spcPct val="100000"/>
              </a:lnSpc>
              <a:spcBef>
                <a:spcPts val="0"/>
              </a:spcBef>
              <a:buFont typeface="+mj-lt"/>
              <a:buNone/>
              <a:defRPr sz="1600" b="1" u="none">
                <a:solidFill>
                  <a:srgbClr val="565656"/>
                </a:solidFill>
                <a:latin typeface="+mn-lt"/>
                <a:cs typeface="Calibri" panose="020F0502020204030204" pitchFamily="34" charset="0"/>
              </a:defRPr>
            </a:lvl1pPr>
          </a:lstStyle>
          <a:p>
            <a:pPr marL="342900" lvl="0" indent="-342900" algn="l" defTabSz="914400">
              <a:buClr>
                <a:srgbClr val="007842"/>
              </a:buClr>
              <a:buFont typeface="+mj-lt"/>
              <a:buAutoNum type="arabicPeriod" startAt="3"/>
              <a:defRPr sz="1800" b="0" i="0" u="none" strike="noStrike" kern="0" cap="none" spc="0" baseline="0">
                <a:solidFill>
                  <a:srgbClr val="000000"/>
                </a:solidFill>
                <a:uFillTx/>
              </a:defRPr>
            </a:pPr>
            <a:r>
              <a:rPr lang="en-US" sz="1600" b="1" u="none" kern="1200" dirty="0">
                <a:solidFill>
                  <a:srgbClr val="007842"/>
                </a:solidFill>
                <a:latin typeface="+mn-lt"/>
                <a:ea typeface="맑은 고딕" pitchFamily="34"/>
                <a:cs typeface="Calibri" panose="020F0502020204030204" pitchFamily="34" charset="0"/>
              </a:rPr>
              <a:t>Conditions de </a:t>
            </a:r>
            <a:r>
              <a:rPr lang="en-US" sz="1600" b="1" u="none" kern="1200" dirty="0" err="1">
                <a:solidFill>
                  <a:srgbClr val="007842"/>
                </a:solidFill>
                <a:latin typeface="+mn-lt"/>
                <a:ea typeface="맑은 고딕" pitchFamily="34"/>
                <a:cs typeface="Calibri" panose="020F0502020204030204" pitchFamily="34" charset="0"/>
              </a:rPr>
              <a:t>réalisation</a:t>
            </a:r>
            <a:r>
              <a:rPr lang="en-US" sz="1600" b="1" u="none" kern="1200" dirty="0">
                <a:solidFill>
                  <a:srgbClr val="007842"/>
                </a:solidFill>
                <a:latin typeface="+mn-lt"/>
                <a:ea typeface="맑은 고딕" pitchFamily="34"/>
                <a:cs typeface="Calibri" panose="020F0502020204030204" pitchFamily="34" charset="0"/>
              </a:rPr>
              <a:t> :</a:t>
            </a:r>
          </a:p>
        </p:txBody>
      </p:sp>
      <p:sp>
        <p:nvSpPr>
          <p:cNvPr id="31" name="Espace réservé du texte 8">
            <a:extLst>
              <a:ext uri="{FF2B5EF4-FFF2-40B4-BE49-F238E27FC236}">
                <a16:creationId xmlns:a16="http://schemas.microsoft.com/office/drawing/2014/main" id="{093C5D57-2271-412E-84E5-4451C77E72D6}"/>
              </a:ext>
            </a:extLst>
          </p:cNvPr>
          <p:cNvSpPr>
            <a:spLocks noGrp="1"/>
          </p:cNvSpPr>
          <p:nvPr>
            <p:ph type="body" sz="quarter" idx="20" hasCustomPrompt="1"/>
          </p:nvPr>
        </p:nvSpPr>
        <p:spPr>
          <a:xfrm>
            <a:off x="6245570" y="5374471"/>
            <a:ext cx="5760000" cy="313945"/>
          </a:xfrm>
          <a:prstGeom prst="rect">
            <a:avLst/>
          </a:prstGeom>
        </p:spPr>
        <p:txBody>
          <a:bodyPr anchor="t" anchorCtr="0"/>
          <a:lstStyle>
            <a:lvl1pPr marL="0" indent="0" algn="l">
              <a:lnSpc>
                <a:spcPct val="100000"/>
              </a:lnSpc>
              <a:spcBef>
                <a:spcPts val="0"/>
              </a:spcBef>
              <a:buFont typeface="+mj-lt"/>
              <a:buNone/>
              <a:defRPr sz="1600" b="1" u="none">
                <a:solidFill>
                  <a:srgbClr val="565656"/>
                </a:solidFill>
                <a:latin typeface="+mn-lt"/>
                <a:cs typeface="Calibri" panose="020F0502020204030204" pitchFamily="34" charset="0"/>
              </a:defRPr>
            </a:lvl1pPr>
          </a:lstStyle>
          <a:p>
            <a:pPr marL="342900" lvl="0" indent="-342900" algn="l" defTabSz="914400">
              <a:buClr>
                <a:srgbClr val="007842"/>
              </a:buClr>
              <a:buFont typeface="+mj-lt"/>
              <a:buAutoNum type="arabicPeriod" startAt="4"/>
              <a:defRPr sz="1800" b="0" i="0" u="none" strike="noStrike" kern="0" cap="none" spc="0" baseline="0">
                <a:solidFill>
                  <a:srgbClr val="000000"/>
                </a:solidFill>
                <a:uFillTx/>
              </a:defRPr>
            </a:pPr>
            <a:r>
              <a:rPr lang="en-US" sz="1600" b="1" u="none" kern="1200" dirty="0" err="1">
                <a:solidFill>
                  <a:srgbClr val="007842"/>
                </a:solidFill>
                <a:latin typeface="+mn-lt"/>
                <a:ea typeface="맑은 고딕" pitchFamily="34"/>
                <a:cs typeface="Calibri" panose="020F0502020204030204" pitchFamily="34" charset="0"/>
              </a:rPr>
              <a:t>Critères</a:t>
            </a:r>
            <a:r>
              <a:rPr lang="en-US" sz="1600" b="1" u="none" kern="1200" dirty="0">
                <a:solidFill>
                  <a:srgbClr val="007842"/>
                </a:solidFill>
                <a:latin typeface="+mn-lt"/>
                <a:ea typeface="맑은 고딕" pitchFamily="34"/>
                <a:cs typeface="Calibri" panose="020F0502020204030204" pitchFamily="34" charset="0"/>
              </a:rPr>
              <a:t> de </a:t>
            </a:r>
            <a:r>
              <a:rPr lang="en-US" sz="1600" b="1" u="none" kern="1200" dirty="0" err="1">
                <a:solidFill>
                  <a:srgbClr val="007842"/>
                </a:solidFill>
                <a:latin typeface="+mn-lt"/>
                <a:ea typeface="맑은 고딕" pitchFamily="34"/>
                <a:cs typeface="Calibri" panose="020F0502020204030204" pitchFamily="34" charset="0"/>
              </a:rPr>
              <a:t>réussite</a:t>
            </a:r>
            <a:r>
              <a:rPr lang="en-US" sz="1600" b="1" u="none" kern="1200" dirty="0">
                <a:solidFill>
                  <a:srgbClr val="007842"/>
                </a:solidFill>
                <a:latin typeface="+mn-lt"/>
                <a:ea typeface="맑은 고딕" pitchFamily="34"/>
                <a:cs typeface="Calibri" panose="020F0502020204030204" pitchFamily="34" charset="0"/>
              </a:rPr>
              <a:t> :</a:t>
            </a:r>
          </a:p>
        </p:txBody>
      </p:sp>
    </p:spTree>
    <p:extLst>
      <p:ext uri="{BB962C8B-B14F-4D97-AF65-F5344CB8AC3E}">
        <p14:creationId xmlns:p14="http://schemas.microsoft.com/office/powerpoint/2010/main" val="20345738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SLIDE CONTENU PARTIE 4">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1FC4D468-FEFD-46DC-A5A4-42CF40D626BA}"/>
              </a:ext>
            </a:extLst>
          </p:cNvPr>
          <p:cNvPicPr>
            <a:picLocks noChangeAspect="1"/>
          </p:cNvPicPr>
          <p:nvPr userDrawn="1"/>
        </p:nvPicPr>
        <p:blipFill>
          <a:blip r:embed="rId2"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3" name="ZoneTexte 15">
            <a:extLst>
              <a:ext uri="{FF2B5EF4-FFF2-40B4-BE49-F238E27FC236}">
                <a16:creationId xmlns:a16="http://schemas.microsoft.com/office/drawing/2014/main" id="{4468C630-197B-46F2-B983-471621C59FBD}"/>
              </a:ext>
            </a:extLst>
          </p:cNvPr>
          <p:cNvSpPr txBox="1"/>
          <p:nvPr userDrawn="1"/>
        </p:nvSpPr>
        <p:spPr>
          <a:xfrm>
            <a:off x="11789199" y="6610393"/>
            <a:ext cx="405880"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cs typeface="Calibri" panose="020F0502020204030204" pitchFamily="34" charset="0"/>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4" name="ZoneTexte 17">
            <a:extLst>
              <a:ext uri="{FF2B5EF4-FFF2-40B4-BE49-F238E27FC236}">
                <a16:creationId xmlns:a16="http://schemas.microsoft.com/office/drawing/2014/main" id="{94AAA6CC-288E-433D-B768-723C1B24554A}"/>
              </a:ext>
            </a:extLst>
          </p:cNvPr>
          <p:cNvSpPr txBox="1"/>
          <p:nvPr userDrawn="1"/>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5" name="Rectangle : coins arrondis 2">
            <a:extLst>
              <a:ext uri="{FF2B5EF4-FFF2-40B4-BE49-F238E27FC236}">
                <a16:creationId xmlns:a16="http://schemas.microsoft.com/office/drawing/2014/main" id="{9F377CC2-21F9-404D-9957-5464A673F1ED}"/>
              </a:ext>
            </a:extLst>
          </p:cNvPr>
          <p:cNvSpPr/>
          <p:nvPr userDrawn="1"/>
        </p:nvSpPr>
        <p:spPr>
          <a:xfrm>
            <a:off x="536787" y="1465445"/>
            <a:ext cx="11118424" cy="5146334"/>
          </a:xfrm>
          <a:prstGeom prst="rect">
            <a:avLst/>
          </a:prstGeom>
          <a:solidFill>
            <a:srgbClr val="FFFFFF"/>
          </a:solidFill>
          <a:ln cap="flat">
            <a:solidFill>
              <a:srgbClr val="D0D0D0"/>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mn-lt"/>
              <a:cs typeface="Calibri" panose="020F0502020204030204" pitchFamily="34" charset="0"/>
            </a:endParaRPr>
          </a:p>
        </p:txBody>
      </p:sp>
      <p:sp>
        <p:nvSpPr>
          <p:cNvPr id="28" name="Larme 27">
            <a:extLst>
              <a:ext uri="{FF2B5EF4-FFF2-40B4-BE49-F238E27FC236}">
                <a16:creationId xmlns:a16="http://schemas.microsoft.com/office/drawing/2014/main" id="{B9069FAB-14A1-46F7-8F20-8CE169421BA1}"/>
              </a:ext>
            </a:extLst>
          </p:cNvPr>
          <p:cNvSpPr/>
          <p:nvPr/>
        </p:nvSpPr>
        <p:spPr>
          <a:xfrm rot="5400000">
            <a:off x="0" y="5868983"/>
            <a:ext cx="536787" cy="536787"/>
          </a:xfrm>
          <a:prstGeom prst="teardrop">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9" name="Titre 1">
            <a:extLst>
              <a:ext uri="{FF2B5EF4-FFF2-40B4-BE49-F238E27FC236}">
                <a16:creationId xmlns:a16="http://schemas.microsoft.com/office/drawing/2014/main" id="{01D5BEB5-1544-4AF6-9411-851BAF3A93A3}"/>
              </a:ext>
            </a:extLst>
          </p:cNvPr>
          <p:cNvSpPr txBox="1">
            <a:spLocks/>
          </p:cNvSpPr>
          <p:nvPr/>
        </p:nvSpPr>
        <p:spPr>
          <a:xfrm rot="16200000">
            <a:off x="-271608" y="5331769"/>
            <a:ext cx="1080003" cy="536786"/>
          </a:xfrm>
          <a:prstGeom prst="rect">
            <a:avLst/>
          </a:prstGeom>
          <a:solidFill>
            <a:srgbClr val="565656"/>
          </a:solidFill>
        </p:spPr>
        <p:txBody>
          <a:bodyPr anchor="ctr" anchorCtr="0"/>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4</a:t>
            </a:r>
          </a:p>
        </p:txBody>
      </p:sp>
      <p:pic>
        <p:nvPicPr>
          <p:cNvPr id="34" name="Picture 6">
            <a:extLst>
              <a:ext uri="{FF2B5EF4-FFF2-40B4-BE49-F238E27FC236}">
                <a16:creationId xmlns:a16="http://schemas.microsoft.com/office/drawing/2014/main" id="{94BE856C-0745-42E1-8527-BA11E1801FA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5" name="Image 34">
            <a:extLst>
              <a:ext uri="{FF2B5EF4-FFF2-40B4-BE49-F238E27FC236}">
                <a16:creationId xmlns:a16="http://schemas.microsoft.com/office/drawing/2014/main" id="{90BDE94B-CC75-42C9-B491-CECCE76EA3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41" name="Espace réservé du contenu 17">
            <a:extLst>
              <a:ext uri="{FF2B5EF4-FFF2-40B4-BE49-F238E27FC236}">
                <a16:creationId xmlns:a16="http://schemas.microsoft.com/office/drawing/2014/main" id="{4C226CBB-76E9-4425-AAD9-AAC5552AC264}"/>
              </a:ext>
            </a:extLst>
          </p:cNvPr>
          <p:cNvSpPr>
            <a:spLocks noGrp="1"/>
          </p:cNvSpPr>
          <p:nvPr>
            <p:ph sz="quarter" idx="13"/>
          </p:nvPr>
        </p:nvSpPr>
        <p:spPr>
          <a:xfrm>
            <a:off x="720000" y="1616658"/>
            <a:ext cx="10746576" cy="319714"/>
          </a:xfrm>
          <a:prstGeom prst="rect">
            <a:avLst/>
          </a:prstGeom>
        </p:spPr>
        <p:txBody>
          <a:bodyPr/>
          <a:lstStyle>
            <a:lvl1pPr marL="0" indent="0">
              <a:lnSpc>
                <a:spcPts val="1600"/>
              </a:lnSpc>
              <a:spcBef>
                <a:spcPts val="600"/>
              </a:spcBef>
              <a:buNone/>
              <a:defRPr sz="1600" b="1">
                <a:solidFill>
                  <a:srgbClr val="565656"/>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6" name="Titre 1">
            <a:extLst>
              <a:ext uri="{FF2B5EF4-FFF2-40B4-BE49-F238E27FC236}">
                <a16:creationId xmlns:a16="http://schemas.microsoft.com/office/drawing/2014/main" id="{E2F08842-10C8-4B8C-BD82-B6D8AC5BEF45}"/>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565656"/>
                </a:solidFill>
                <a:latin typeface="+mn-lt"/>
                <a:cs typeface="Calibri" panose="020F0502020204030204" pitchFamily="34" charset="0"/>
              </a:defRPr>
            </a:lvl1pPr>
          </a:lstStyle>
          <a:p>
            <a:r>
              <a:rPr lang="fr-FR" dirty="0"/>
              <a:t>Modifiez le style du titre</a:t>
            </a:r>
          </a:p>
        </p:txBody>
      </p:sp>
      <p:sp>
        <p:nvSpPr>
          <p:cNvPr id="17" name="Espace réservé du texte 14">
            <a:extLst>
              <a:ext uri="{FF2B5EF4-FFF2-40B4-BE49-F238E27FC236}">
                <a16:creationId xmlns:a16="http://schemas.microsoft.com/office/drawing/2014/main" id="{40024736-EDCC-42D8-8A32-27C0B9898815}"/>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565656"/>
                </a:solidFill>
                <a:latin typeface="+mn-lt"/>
                <a:cs typeface="Calibri" panose="020F0502020204030204" pitchFamily="34" charset="0"/>
              </a:defRPr>
            </a:lvl1pPr>
          </a:lstStyle>
          <a:p>
            <a:pPr lvl="0"/>
            <a:r>
              <a:rPr lang="fr-FR" dirty="0"/>
              <a:t>Modifiez le style du titre</a:t>
            </a:r>
          </a:p>
        </p:txBody>
      </p:sp>
      <p:sp>
        <p:nvSpPr>
          <p:cNvPr id="38" name="Espace réservé du contenu 17">
            <a:extLst>
              <a:ext uri="{FF2B5EF4-FFF2-40B4-BE49-F238E27FC236}">
                <a16:creationId xmlns:a16="http://schemas.microsoft.com/office/drawing/2014/main" id="{9BDC0B92-6190-4B32-870C-7A2192CEDC6B}"/>
              </a:ext>
            </a:extLst>
          </p:cNvPr>
          <p:cNvSpPr>
            <a:spLocks noGrp="1"/>
          </p:cNvSpPr>
          <p:nvPr>
            <p:ph sz="quarter" idx="12"/>
          </p:nvPr>
        </p:nvSpPr>
        <p:spPr>
          <a:xfrm>
            <a:off x="720000" y="1943056"/>
            <a:ext cx="10746576"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Tree>
    <p:extLst>
      <p:ext uri="{BB962C8B-B14F-4D97-AF65-F5344CB8AC3E}">
        <p14:creationId xmlns:p14="http://schemas.microsoft.com/office/powerpoint/2010/main" val="1804987835"/>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SLIDE CONTENU PARTIE 4">
    <p:spTree>
      <p:nvGrpSpPr>
        <p:cNvPr id="1" name=""/>
        <p:cNvGrpSpPr/>
        <p:nvPr/>
      </p:nvGrpSpPr>
      <p:grpSpPr>
        <a:xfrm>
          <a:off x="0" y="0"/>
          <a:ext cx="0" cy="0"/>
          <a:chOff x="0" y="0"/>
          <a:chExt cx="0" cy="0"/>
        </a:xfrm>
      </p:grpSpPr>
      <p:pic>
        <p:nvPicPr>
          <p:cNvPr id="21" name="Image 20">
            <a:extLst>
              <a:ext uri="{FF2B5EF4-FFF2-40B4-BE49-F238E27FC236}">
                <a16:creationId xmlns:a16="http://schemas.microsoft.com/office/drawing/2014/main" id="{97CF9918-67AC-4DD4-81E6-973077D446CF}"/>
              </a:ext>
            </a:extLst>
          </p:cNvPr>
          <p:cNvPicPr>
            <a:picLocks noChangeAspect="1"/>
          </p:cNvPicPr>
          <p:nvPr userDrawn="1"/>
        </p:nvPicPr>
        <p:blipFill>
          <a:blip r:embed="rId2"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3" name="ZoneTexte 15">
            <a:extLst>
              <a:ext uri="{FF2B5EF4-FFF2-40B4-BE49-F238E27FC236}">
                <a16:creationId xmlns:a16="http://schemas.microsoft.com/office/drawing/2014/main" id="{4468C630-197B-46F2-B983-471621C59FBD}"/>
              </a:ext>
            </a:extLst>
          </p:cNvPr>
          <p:cNvSpPr txBox="1"/>
          <p:nvPr userDrawn="1"/>
        </p:nvSpPr>
        <p:spPr>
          <a:xfrm>
            <a:off x="11789199" y="6610393"/>
            <a:ext cx="405880"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cs typeface="Calibri" panose="020F0502020204030204" pitchFamily="34" charset="0"/>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4" name="ZoneTexte 17">
            <a:extLst>
              <a:ext uri="{FF2B5EF4-FFF2-40B4-BE49-F238E27FC236}">
                <a16:creationId xmlns:a16="http://schemas.microsoft.com/office/drawing/2014/main" id="{94AAA6CC-288E-433D-B768-723C1B24554A}"/>
              </a:ext>
            </a:extLst>
          </p:cNvPr>
          <p:cNvSpPr txBox="1"/>
          <p:nvPr userDrawn="1"/>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5" name="Rectangle : coins arrondis 2">
            <a:extLst>
              <a:ext uri="{FF2B5EF4-FFF2-40B4-BE49-F238E27FC236}">
                <a16:creationId xmlns:a16="http://schemas.microsoft.com/office/drawing/2014/main" id="{9F377CC2-21F9-404D-9957-5464A673F1ED}"/>
              </a:ext>
            </a:extLst>
          </p:cNvPr>
          <p:cNvSpPr/>
          <p:nvPr userDrawn="1"/>
        </p:nvSpPr>
        <p:spPr>
          <a:xfrm>
            <a:off x="536787" y="1465445"/>
            <a:ext cx="11118424" cy="5146334"/>
          </a:xfrm>
          <a:prstGeom prst="rect">
            <a:avLst/>
          </a:prstGeom>
          <a:solidFill>
            <a:srgbClr val="FFFFFF"/>
          </a:solidFill>
          <a:ln cap="flat">
            <a:solidFill>
              <a:srgbClr val="D0D0D0"/>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mn-lt"/>
              <a:cs typeface="Calibri" panose="020F0502020204030204" pitchFamily="34" charset="0"/>
            </a:endParaRPr>
          </a:p>
        </p:txBody>
      </p:sp>
      <p:sp>
        <p:nvSpPr>
          <p:cNvPr id="28" name="Larme 27">
            <a:extLst>
              <a:ext uri="{FF2B5EF4-FFF2-40B4-BE49-F238E27FC236}">
                <a16:creationId xmlns:a16="http://schemas.microsoft.com/office/drawing/2014/main" id="{B9069FAB-14A1-46F7-8F20-8CE169421BA1}"/>
              </a:ext>
            </a:extLst>
          </p:cNvPr>
          <p:cNvSpPr/>
          <p:nvPr/>
        </p:nvSpPr>
        <p:spPr>
          <a:xfrm rot="5400000">
            <a:off x="0" y="5868983"/>
            <a:ext cx="536787" cy="536787"/>
          </a:xfrm>
          <a:prstGeom prst="teardrop">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9" name="Titre 1">
            <a:extLst>
              <a:ext uri="{FF2B5EF4-FFF2-40B4-BE49-F238E27FC236}">
                <a16:creationId xmlns:a16="http://schemas.microsoft.com/office/drawing/2014/main" id="{01D5BEB5-1544-4AF6-9411-851BAF3A93A3}"/>
              </a:ext>
            </a:extLst>
          </p:cNvPr>
          <p:cNvSpPr txBox="1">
            <a:spLocks/>
          </p:cNvSpPr>
          <p:nvPr/>
        </p:nvSpPr>
        <p:spPr>
          <a:xfrm rot="16200000">
            <a:off x="-271608" y="5331769"/>
            <a:ext cx="1080003" cy="536786"/>
          </a:xfrm>
          <a:prstGeom prst="rect">
            <a:avLst/>
          </a:prstGeom>
          <a:solidFill>
            <a:srgbClr val="565656"/>
          </a:solidFill>
        </p:spPr>
        <p:txBody>
          <a:bodyPr anchor="ctr" anchorCtr="0"/>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4</a:t>
            </a:r>
          </a:p>
        </p:txBody>
      </p:sp>
      <p:pic>
        <p:nvPicPr>
          <p:cNvPr id="34" name="Picture 6">
            <a:extLst>
              <a:ext uri="{FF2B5EF4-FFF2-40B4-BE49-F238E27FC236}">
                <a16:creationId xmlns:a16="http://schemas.microsoft.com/office/drawing/2014/main" id="{94BE856C-0745-42E1-8527-BA11E1801FA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5" name="Image 34">
            <a:extLst>
              <a:ext uri="{FF2B5EF4-FFF2-40B4-BE49-F238E27FC236}">
                <a16:creationId xmlns:a16="http://schemas.microsoft.com/office/drawing/2014/main" id="{90BDE94B-CC75-42C9-B491-CECCE76EA3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E2F08842-10C8-4B8C-BD82-B6D8AC5BEF45}"/>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565656"/>
                </a:solidFill>
                <a:latin typeface="+mn-lt"/>
                <a:cs typeface="Calibri" panose="020F0502020204030204" pitchFamily="34" charset="0"/>
              </a:defRPr>
            </a:lvl1pPr>
          </a:lstStyle>
          <a:p>
            <a:r>
              <a:rPr lang="fr-FR" dirty="0"/>
              <a:t>Modifiez le style du titre</a:t>
            </a:r>
          </a:p>
        </p:txBody>
      </p:sp>
      <p:sp>
        <p:nvSpPr>
          <p:cNvPr id="17" name="Espace réservé du texte 14">
            <a:extLst>
              <a:ext uri="{FF2B5EF4-FFF2-40B4-BE49-F238E27FC236}">
                <a16:creationId xmlns:a16="http://schemas.microsoft.com/office/drawing/2014/main" id="{40024736-EDCC-42D8-8A32-27C0B9898815}"/>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565656"/>
                </a:solidFill>
                <a:latin typeface="+mn-lt"/>
                <a:cs typeface="Calibri" panose="020F0502020204030204" pitchFamily="34" charset="0"/>
              </a:defRPr>
            </a:lvl1pPr>
          </a:lstStyle>
          <a:p>
            <a:pPr lvl="0"/>
            <a:r>
              <a:rPr lang="fr-FR" dirty="0"/>
              <a:t>Modifiez le style du titre</a:t>
            </a:r>
          </a:p>
        </p:txBody>
      </p:sp>
      <p:sp>
        <p:nvSpPr>
          <p:cNvPr id="14" name="Espace réservé du contenu 17">
            <a:extLst>
              <a:ext uri="{FF2B5EF4-FFF2-40B4-BE49-F238E27FC236}">
                <a16:creationId xmlns:a16="http://schemas.microsoft.com/office/drawing/2014/main" id="{4BB8F40C-4FFE-47FE-A1ED-B26ED85FBB34}"/>
              </a:ext>
            </a:extLst>
          </p:cNvPr>
          <p:cNvSpPr>
            <a:spLocks noGrp="1"/>
          </p:cNvSpPr>
          <p:nvPr>
            <p:ph sz="quarter" idx="12"/>
          </p:nvPr>
        </p:nvSpPr>
        <p:spPr>
          <a:xfrm>
            <a:off x="720000" y="1943056"/>
            <a:ext cx="10746576" cy="198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5" name="Espace réservé du contenu 17">
            <a:extLst>
              <a:ext uri="{FF2B5EF4-FFF2-40B4-BE49-F238E27FC236}">
                <a16:creationId xmlns:a16="http://schemas.microsoft.com/office/drawing/2014/main" id="{0E45366F-81BA-43D2-9515-4619C7E838B7}"/>
              </a:ext>
            </a:extLst>
          </p:cNvPr>
          <p:cNvSpPr>
            <a:spLocks noGrp="1"/>
          </p:cNvSpPr>
          <p:nvPr>
            <p:ph sz="quarter" idx="13"/>
          </p:nvPr>
        </p:nvSpPr>
        <p:spPr>
          <a:xfrm>
            <a:off x="720000" y="1616658"/>
            <a:ext cx="10746576" cy="319714"/>
          </a:xfrm>
          <a:prstGeom prst="rect">
            <a:avLst/>
          </a:prstGeom>
        </p:spPr>
        <p:txBody>
          <a:bodyPr/>
          <a:lstStyle>
            <a:lvl1pPr marL="0" indent="0">
              <a:lnSpc>
                <a:spcPts val="1600"/>
              </a:lnSpc>
              <a:spcBef>
                <a:spcPts val="600"/>
              </a:spcBef>
              <a:buNone/>
              <a:defRPr sz="1600" b="1">
                <a:solidFill>
                  <a:srgbClr val="565656"/>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8" name="Espace réservé du contenu 17">
            <a:extLst>
              <a:ext uri="{FF2B5EF4-FFF2-40B4-BE49-F238E27FC236}">
                <a16:creationId xmlns:a16="http://schemas.microsoft.com/office/drawing/2014/main" id="{7C27053F-05CB-428F-9E41-8405D7811618}"/>
              </a:ext>
            </a:extLst>
          </p:cNvPr>
          <p:cNvSpPr>
            <a:spLocks noGrp="1"/>
          </p:cNvSpPr>
          <p:nvPr>
            <p:ph sz="quarter" idx="14"/>
          </p:nvPr>
        </p:nvSpPr>
        <p:spPr>
          <a:xfrm>
            <a:off x="720000" y="4440838"/>
            <a:ext cx="10746576" cy="198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9" name="Espace réservé du contenu 17">
            <a:extLst>
              <a:ext uri="{FF2B5EF4-FFF2-40B4-BE49-F238E27FC236}">
                <a16:creationId xmlns:a16="http://schemas.microsoft.com/office/drawing/2014/main" id="{4FF8DEED-C0BC-4E5E-B966-7660D1194DDF}"/>
              </a:ext>
            </a:extLst>
          </p:cNvPr>
          <p:cNvSpPr>
            <a:spLocks noGrp="1"/>
          </p:cNvSpPr>
          <p:nvPr>
            <p:ph sz="quarter" idx="15"/>
          </p:nvPr>
        </p:nvSpPr>
        <p:spPr>
          <a:xfrm>
            <a:off x="720000" y="4114440"/>
            <a:ext cx="10746576" cy="319714"/>
          </a:xfrm>
          <a:prstGeom prst="rect">
            <a:avLst/>
          </a:prstGeom>
        </p:spPr>
        <p:txBody>
          <a:bodyPr/>
          <a:lstStyle>
            <a:lvl1pPr marL="0" indent="0">
              <a:lnSpc>
                <a:spcPts val="1600"/>
              </a:lnSpc>
              <a:spcBef>
                <a:spcPts val="600"/>
              </a:spcBef>
              <a:buNone/>
              <a:defRPr sz="1600" b="1">
                <a:solidFill>
                  <a:srgbClr val="565656"/>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Tree>
    <p:extLst>
      <p:ext uri="{BB962C8B-B14F-4D97-AF65-F5344CB8AC3E}">
        <p14:creationId xmlns:p14="http://schemas.microsoft.com/office/powerpoint/2010/main" val="768589318"/>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SLIDE CONTENU PARTIE 4">
    <p:spTree>
      <p:nvGrpSpPr>
        <p:cNvPr id="1" name=""/>
        <p:cNvGrpSpPr/>
        <p:nvPr/>
      </p:nvGrpSpPr>
      <p:grpSpPr>
        <a:xfrm>
          <a:off x="0" y="0"/>
          <a:ext cx="0" cy="0"/>
          <a:chOff x="0" y="0"/>
          <a:chExt cx="0" cy="0"/>
        </a:xfrm>
      </p:grpSpPr>
      <p:pic>
        <p:nvPicPr>
          <p:cNvPr id="20" name="Image 19">
            <a:extLst>
              <a:ext uri="{FF2B5EF4-FFF2-40B4-BE49-F238E27FC236}">
                <a16:creationId xmlns:a16="http://schemas.microsoft.com/office/drawing/2014/main" id="{9366D64A-E506-4518-8E75-4D52D43F72DC}"/>
              </a:ext>
            </a:extLst>
          </p:cNvPr>
          <p:cNvPicPr>
            <a:picLocks noChangeAspect="1"/>
          </p:cNvPicPr>
          <p:nvPr userDrawn="1"/>
        </p:nvPicPr>
        <p:blipFill>
          <a:blip r:embed="rId2"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3" name="ZoneTexte 15">
            <a:extLst>
              <a:ext uri="{FF2B5EF4-FFF2-40B4-BE49-F238E27FC236}">
                <a16:creationId xmlns:a16="http://schemas.microsoft.com/office/drawing/2014/main" id="{4468C630-197B-46F2-B983-471621C59FBD}"/>
              </a:ext>
            </a:extLst>
          </p:cNvPr>
          <p:cNvSpPr txBox="1"/>
          <p:nvPr userDrawn="1"/>
        </p:nvSpPr>
        <p:spPr>
          <a:xfrm>
            <a:off x="11789199" y="6610393"/>
            <a:ext cx="405880"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cs typeface="Calibri" panose="020F0502020204030204" pitchFamily="34" charset="0"/>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4" name="ZoneTexte 17">
            <a:extLst>
              <a:ext uri="{FF2B5EF4-FFF2-40B4-BE49-F238E27FC236}">
                <a16:creationId xmlns:a16="http://schemas.microsoft.com/office/drawing/2014/main" id="{94AAA6CC-288E-433D-B768-723C1B24554A}"/>
              </a:ext>
            </a:extLst>
          </p:cNvPr>
          <p:cNvSpPr txBox="1"/>
          <p:nvPr userDrawn="1"/>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5" name="Rectangle : coins arrondis 2">
            <a:extLst>
              <a:ext uri="{FF2B5EF4-FFF2-40B4-BE49-F238E27FC236}">
                <a16:creationId xmlns:a16="http://schemas.microsoft.com/office/drawing/2014/main" id="{9F377CC2-21F9-404D-9957-5464A673F1ED}"/>
              </a:ext>
            </a:extLst>
          </p:cNvPr>
          <p:cNvSpPr/>
          <p:nvPr userDrawn="1"/>
        </p:nvSpPr>
        <p:spPr>
          <a:xfrm>
            <a:off x="536787" y="1465445"/>
            <a:ext cx="11118424" cy="5146334"/>
          </a:xfrm>
          <a:prstGeom prst="rect">
            <a:avLst/>
          </a:prstGeom>
          <a:solidFill>
            <a:srgbClr val="FFFFFF"/>
          </a:solidFill>
          <a:ln cap="flat">
            <a:solidFill>
              <a:srgbClr val="D0D0D0"/>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B3BB03"/>
              </a:solidFill>
              <a:uFillTx/>
              <a:latin typeface="+mn-lt"/>
              <a:cs typeface="Calibri" panose="020F0502020204030204" pitchFamily="34" charset="0"/>
            </a:endParaRPr>
          </a:p>
        </p:txBody>
      </p:sp>
      <p:sp>
        <p:nvSpPr>
          <p:cNvPr id="28" name="Larme 27">
            <a:extLst>
              <a:ext uri="{FF2B5EF4-FFF2-40B4-BE49-F238E27FC236}">
                <a16:creationId xmlns:a16="http://schemas.microsoft.com/office/drawing/2014/main" id="{B9069FAB-14A1-46F7-8F20-8CE169421BA1}"/>
              </a:ext>
            </a:extLst>
          </p:cNvPr>
          <p:cNvSpPr/>
          <p:nvPr/>
        </p:nvSpPr>
        <p:spPr>
          <a:xfrm rot="5400000">
            <a:off x="0" y="5868983"/>
            <a:ext cx="536787" cy="536787"/>
          </a:xfrm>
          <a:prstGeom prst="teardrop">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9" name="Titre 1">
            <a:extLst>
              <a:ext uri="{FF2B5EF4-FFF2-40B4-BE49-F238E27FC236}">
                <a16:creationId xmlns:a16="http://schemas.microsoft.com/office/drawing/2014/main" id="{01D5BEB5-1544-4AF6-9411-851BAF3A93A3}"/>
              </a:ext>
            </a:extLst>
          </p:cNvPr>
          <p:cNvSpPr txBox="1">
            <a:spLocks/>
          </p:cNvSpPr>
          <p:nvPr/>
        </p:nvSpPr>
        <p:spPr>
          <a:xfrm rot="16200000">
            <a:off x="-271608" y="5331769"/>
            <a:ext cx="1080003" cy="536786"/>
          </a:xfrm>
          <a:prstGeom prst="rect">
            <a:avLst/>
          </a:prstGeom>
          <a:solidFill>
            <a:srgbClr val="565656"/>
          </a:solidFill>
        </p:spPr>
        <p:txBody>
          <a:bodyPr anchor="ctr" anchorCtr="0"/>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4</a:t>
            </a:r>
          </a:p>
        </p:txBody>
      </p:sp>
      <p:pic>
        <p:nvPicPr>
          <p:cNvPr id="34" name="Picture 6">
            <a:extLst>
              <a:ext uri="{FF2B5EF4-FFF2-40B4-BE49-F238E27FC236}">
                <a16:creationId xmlns:a16="http://schemas.microsoft.com/office/drawing/2014/main" id="{94BE856C-0745-42E1-8527-BA11E1801FA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5" name="Image 34">
            <a:extLst>
              <a:ext uri="{FF2B5EF4-FFF2-40B4-BE49-F238E27FC236}">
                <a16:creationId xmlns:a16="http://schemas.microsoft.com/office/drawing/2014/main" id="{90BDE94B-CC75-42C9-B491-CECCE76EA3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E2F08842-10C8-4B8C-BD82-B6D8AC5BEF45}"/>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565656"/>
                </a:solidFill>
                <a:latin typeface="+mn-lt"/>
                <a:cs typeface="Calibri" panose="020F0502020204030204" pitchFamily="34" charset="0"/>
              </a:defRPr>
            </a:lvl1pPr>
          </a:lstStyle>
          <a:p>
            <a:r>
              <a:rPr lang="fr-FR" dirty="0"/>
              <a:t>Modifiez le style du titre</a:t>
            </a:r>
          </a:p>
        </p:txBody>
      </p:sp>
      <p:sp>
        <p:nvSpPr>
          <p:cNvPr id="17" name="Espace réservé du texte 14">
            <a:extLst>
              <a:ext uri="{FF2B5EF4-FFF2-40B4-BE49-F238E27FC236}">
                <a16:creationId xmlns:a16="http://schemas.microsoft.com/office/drawing/2014/main" id="{40024736-EDCC-42D8-8A32-27C0B9898815}"/>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565656"/>
                </a:solidFill>
                <a:latin typeface="+mn-lt"/>
                <a:cs typeface="Calibri" panose="020F0502020204030204" pitchFamily="34" charset="0"/>
              </a:defRPr>
            </a:lvl1pPr>
          </a:lstStyle>
          <a:p>
            <a:pPr lvl="0"/>
            <a:r>
              <a:rPr lang="fr-FR" dirty="0"/>
              <a:t>Modifiez le style du titre</a:t>
            </a:r>
          </a:p>
        </p:txBody>
      </p:sp>
      <p:sp>
        <p:nvSpPr>
          <p:cNvPr id="12" name="Espace réservé du contenu 17">
            <a:extLst>
              <a:ext uri="{FF2B5EF4-FFF2-40B4-BE49-F238E27FC236}">
                <a16:creationId xmlns:a16="http://schemas.microsoft.com/office/drawing/2014/main" id="{12B53D5A-075D-45CD-8D40-2013E14BC30B}"/>
              </a:ext>
            </a:extLst>
          </p:cNvPr>
          <p:cNvSpPr>
            <a:spLocks noGrp="1"/>
          </p:cNvSpPr>
          <p:nvPr>
            <p:ph sz="quarter" idx="12"/>
          </p:nvPr>
        </p:nvSpPr>
        <p:spPr>
          <a:xfrm>
            <a:off x="720000" y="1943056"/>
            <a:ext cx="10746576" cy="12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3" name="Espace réservé du contenu 17">
            <a:extLst>
              <a:ext uri="{FF2B5EF4-FFF2-40B4-BE49-F238E27FC236}">
                <a16:creationId xmlns:a16="http://schemas.microsoft.com/office/drawing/2014/main" id="{B6C55E92-0682-4AD5-850F-FE515CC11E23}"/>
              </a:ext>
            </a:extLst>
          </p:cNvPr>
          <p:cNvSpPr>
            <a:spLocks noGrp="1"/>
          </p:cNvSpPr>
          <p:nvPr>
            <p:ph sz="quarter" idx="13"/>
          </p:nvPr>
        </p:nvSpPr>
        <p:spPr>
          <a:xfrm>
            <a:off x="720000" y="1616658"/>
            <a:ext cx="10746576" cy="319714"/>
          </a:xfrm>
          <a:prstGeom prst="rect">
            <a:avLst/>
          </a:prstGeom>
        </p:spPr>
        <p:txBody>
          <a:bodyPr/>
          <a:lstStyle>
            <a:lvl1pPr marL="0" indent="0">
              <a:lnSpc>
                <a:spcPts val="1600"/>
              </a:lnSpc>
              <a:spcBef>
                <a:spcPts val="600"/>
              </a:spcBef>
              <a:buNone/>
              <a:defRPr sz="1600" b="1">
                <a:solidFill>
                  <a:srgbClr val="565656"/>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4" name="Espace réservé du contenu 17">
            <a:extLst>
              <a:ext uri="{FF2B5EF4-FFF2-40B4-BE49-F238E27FC236}">
                <a16:creationId xmlns:a16="http://schemas.microsoft.com/office/drawing/2014/main" id="{B502CBAD-16DB-49DB-A285-36AB6E864E4F}"/>
              </a:ext>
            </a:extLst>
          </p:cNvPr>
          <p:cNvSpPr>
            <a:spLocks noGrp="1"/>
          </p:cNvSpPr>
          <p:nvPr>
            <p:ph sz="quarter" idx="16"/>
          </p:nvPr>
        </p:nvSpPr>
        <p:spPr>
          <a:xfrm>
            <a:off x="720000" y="5241342"/>
            <a:ext cx="10746576" cy="12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5" name="Espace réservé du contenu 17">
            <a:extLst>
              <a:ext uri="{FF2B5EF4-FFF2-40B4-BE49-F238E27FC236}">
                <a16:creationId xmlns:a16="http://schemas.microsoft.com/office/drawing/2014/main" id="{1A7A5150-C561-4C5A-A86E-861B163907C4}"/>
              </a:ext>
            </a:extLst>
          </p:cNvPr>
          <p:cNvSpPr>
            <a:spLocks noGrp="1"/>
          </p:cNvSpPr>
          <p:nvPr>
            <p:ph sz="quarter" idx="17"/>
          </p:nvPr>
        </p:nvSpPr>
        <p:spPr>
          <a:xfrm>
            <a:off x="720000" y="4914944"/>
            <a:ext cx="10746576" cy="319714"/>
          </a:xfrm>
          <a:prstGeom prst="rect">
            <a:avLst/>
          </a:prstGeom>
        </p:spPr>
        <p:txBody>
          <a:bodyPr/>
          <a:lstStyle>
            <a:lvl1pPr marL="0" indent="0">
              <a:lnSpc>
                <a:spcPts val="1600"/>
              </a:lnSpc>
              <a:spcBef>
                <a:spcPts val="600"/>
              </a:spcBef>
              <a:buNone/>
              <a:defRPr sz="1600" b="1">
                <a:solidFill>
                  <a:srgbClr val="565656"/>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8" name="Espace réservé du graphique SmartArt 3">
            <a:extLst>
              <a:ext uri="{FF2B5EF4-FFF2-40B4-BE49-F238E27FC236}">
                <a16:creationId xmlns:a16="http://schemas.microsoft.com/office/drawing/2014/main" id="{531462D8-71C6-49B7-A03C-06DD436C3208}"/>
              </a:ext>
            </a:extLst>
          </p:cNvPr>
          <p:cNvSpPr>
            <a:spLocks noGrp="1"/>
          </p:cNvSpPr>
          <p:nvPr>
            <p:ph type="dgm" sz="quarter" idx="18"/>
          </p:nvPr>
        </p:nvSpPr>
        <p:spPr>
          <a:xfrm>
            <a:off x="2976158" y="3429588"/>
            <a:ext cx="6239683" cy="1260000"/>
          </a:xfrm>
          <a:prstGeom prst="rect">
            <a:avLst/>
          </a:prstGeom>
        </p:spPr>
        <p:txBody>
          <a:bodyPr/>
          <a:lstStyle>
            <a:lvl1pPr>
              <a:defRPr>
                <a:solidFill>
                  <a:srgbClr val="565656"/>
                </a:solidFill>
              </a:defRPr>
            </a:lvl1pPr>
          </a:lstStyle>
          <a:p>
            <a:endParaRPr lang="fr-FR" dirty="0"/>
          </a:p>
        </p:txBody>
      </p:sp>
    </p:spTree>
    <p:extLst>
      <p:ext uri="{BB962C8B-B14F-4D97-AF65-F5344CB8AC3E}">
        <p14:creationId xmlns:p14="http://schemas.microsoft.com/office/powerpoint/2010/main" val="344788420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LIDE PARTI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2C80E2A6-190D-4EDC-A3B3-B54A603EB7F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16" name="Rectangle : avec coins arrondis en haut 15">
            <a:extLst>
              <a:ext uri="{FF2B5EF4-FFF2-40B4-BE49-F238E27FC236}">
                <a16:creationId xmlns:a16="http://schemas.microsoft.com/office/drawing/2014/main" id="{9E27EBC3-AFA1-4CFB-A123-A075ED377627}"/>
              </a:ext>
            </a:extLst>
          </p:cNvPr>
          <p:cNvSpPr/>
          <p:nvPr/>
        </p:nvSpPr>
        <p:spPr>
          <a:xfrm>
            <a:off x="8010000" y="6132986"/>
            <a:ext cx="2160000" cy="720000"/>
          </a:xfrm>
          <a:prstGeom prst="round2SameRect">
            <a:avLst/>
          </a:prstGeom>
          <a:solidFill>
            <a:srgbClr val="007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n-lt"/>
            </a:endParaRPr>
          </a:p>
        </p:txBody>
      </p:sp>
      <p:sp>
        <p:nvSpPr>
          <p:cNvPr id="19" name="Espace réservé du texte 8">
            <a:extLst>
              <a:ext uri="{FF2B5EF4-FFF2-40B4-BE49-F238E27FC236}">
                <a16:creationId xmlns:a16="http://schemas.microsoft.com/office/drawing/2014/main" id="{AAE3476E-5D4C-43AE-9AED-D76EE18FFDD8}"/>
              </a:ext>
            </a:extLst>
          </p:cNvPr>
          <p:cNvSpPr>
            <a:spLocks noGrp="1"/>
          </p:cNvSpPr>
          <p:nvPr>
            <p:ph type="body" sz="quarter" idx="13" hasCustomPrompt="1"/>
          </p:nvPr>
        </p:nvSpPr>
        <p:spPr>
          <a:xfrm>
            <a:off x="6300000" y="1089893"/>
            <a:ext cx="5580000" cy="900000"/>
          </a:xfrm>
          <a:prstGeom prst="rect">
            <a:avLst/>
          </a:prstGeom>
        </p:spPr>
        <p:txBody>
          <a:bodyPr anchor="t" anchorCtr="0"/>
          <a:lstStyle>
            <a:lvl1pPr marL="0" indent="0" algn="ctr">
              <a:lnSpc>
                <a:spcPct val="100000"/>
              </a:lnSpc>
              <a:spcBef>
                <a:spcPts val="0"/>
              </a:spcBef>
              <a:buNone/>
              <a:defRPr sz="2400" b="1" u="none">
                <a:solidFill>
                  <a:srgbClr val="007842"/>
                </a:solidFill>
                <a:latin typeface="+mn-lt"/>
                <a:cs typeface="Calibri" panose="020F0502020204030204" pitchFamily="34" charset="0"/>
              </a:defRPr>
            </a:lvl1pPr>
          </a:lstStyle>
          <a:p>
            <a:pPr lvl="0"/>
            <a:r>
              <a:rPr lang="fr-FR" dirty="0"/>
              <a:t>TITRE</a:t>
            </a:r>
          </a:p>
        </p:txBody>
      </p:sp>
      <p:sp>
        <p:nvSpPr>
          <p:cNvPr id="21" name="Rectangle 20">
            <a:extLst>
              <a:ext uri="{FF2B5EF4-FFF2-40B4-BE49-F238E27FC236}">
                <a16:creationId xmlns:a16="http://schemas.microsoft.com/office/drawing/2014/main" id="{FF8BB92A-763C-4A55-AD56-8267461E7B3D}"/>
              </a:ext>
            </a:extLst>
          </p:cNvPr>
          <p:cNvSpPr/>
          <p:nvPr/>
        </p:nvSpPr>
        <p:spPr>
          <a:xfrm>
            <a:off x="6300000" y="2340000"/>
            <a:ext cx="5580000" cy="369332"/>
          </a:xfrm>
          <a:prstGeom prst="rect">
            <a:avLst/>
          </a:prstGeom>
        </p:spPr>
        <p:txBody>
          <a:bodyPr wrap="square">
            <a:spAutoFit/>
          </a:bodyPr>
          <a:lstStyle/>
          <a:p>
            <a:pPr lvl="0" algn="l" defTabSz="914400">
              <a:defRPr sz="1800" b="0" i="0" u="none" strike="noStrike" kern="0" cap="none" spc="0" baseline="0">
                <a:solidFill>
                  <a:srgbClr val="000000"/>
                </a:solidFill>
                <a:uFillTx/>
              </a:defRPr>
            </a:pPr>
            <a:r>
              <a:rPr lang="en-US" sz="1800" b="1" u="none" kern="1200" dirty="0">
                <a:solidFill>
                  <a:srgbClr val="007842"/>
                </a:solidFill>
                <a:latin typeface="+mn-lt"/>
                <a:ea typeface="맑은 고딕" pitchFamily="34"/>
                <a:cs typeface="Calibri" panose="020F0502020204030204" pitchFamily="34" charset="0"/>
              </a:rPr>
              <a:t>Dans ce module, vous allez :</a:t>
            </a:r>
          </a:p>
        </p:txBody>
      </p:sp>
      <p:sp>
        <p:nvSpPr>
          <p:cNvPr id="22" name="Espace réservé du texte 8">
            <a:extLst>
              <a:ext uri="{FF2B5EF4-FFF2-40B4-BE49-F238E27FC236}">
                <a16:creationId xmlns:a16="http://schemas.microsoft.com/office/drawing/2014/main" id="{C001CBFC-9364-4962-8E57-BC901FEAA26D}"/>
              </a:ext>
            </a:extLst>
          </p:cNvPr>
          <p:cNvSpPr>
            <a:spLocks noGrp="1"/>
          </p:cNvSpPr>
          <p:nvPr>
            <p:ph type="body" sz="quarter" idx="14" hasCustomPrompt="1"/>
          </p:nvPr>
        </p:nvSpPr>
        <p:spPr>
          <a:xfrm>
            <a:off x="6300000" y="2880000"/>
            <a:ext cx="5580000" cy="1440000"/>
          </a:xfrm>
          <a:prstGeom prst="rect">
            <a:avLst/>
          </a:prstGeom>
        </p:spPr>
        <p:txBody>
          <a:bodyPr anchor="t" anchorCtr="0"/>
          <a:lstStyle>
            <a:lvl1pPr marL="342900" indent="-342900" algn="l">
              <a:lnSpc>
                <a:spcPct val="100000"/>
              </a:lnSpc>
              <a:spcBef>
                <a:spcPts val="600"/>
              </a:spcBef>
              <a:buFont typeface="Arial" panose="020B0604020202020204" pitchFamily="34" charset="0"/>
              <a:buChar char="•"/>
              <a:defRPr sz="1600" b="0" u="none">
                <a:solidFill>
                  <a:srgbClr val="565656"/>
                </a:solidFill>
                <a:latin typeface="+mn-lt"/>
                <a:cs typeface="Calibri" panose="020F0502020204030204" pitchFamily="34" charset="0"/>
              </a:defRPr>
            </a:lvl1pPr>
          </a:lstStyle>
          <a:p>
            <a:pPr lvl="0"/>
            <a:r>
              <a:rPr lang="fr-FR" dirty="0"/>
              <a:t>….</a:t>
            </a:r>
          </a:p>
          <a:p>
            <a:pPr lvl="0"/>
            <a:r>
              <a:rPr lang="fr-FR" dirty="0"/>
              <a:t>….</a:t>
            </a:r>
          </a:p>
          <a:p>
            <a:pPr lvl="0"/>
            <a:r>
              <a:rPr lang="fr-FR" dirty="0"/>
              <a:t>….</a:t>
            </a:r>
          </a:p>
        </p:txBody>
      </p:sp>
      <p:sp>
        <p:nvSpPr>
          <p:cNvPr id="24" name="Espace réservé du texte 8">
            <a:extLst>
              <a:ext uri="{FF2B5EF4-FFF2-40B4-BE49-F238E27FC236}">
                <a16:creationId xmlns:a16="http://schemas.microsoft.com/office/drawing/2014/main" id="{F4D90335-7729-4328-9F12-1DC06EDDAD2A}"/>
              </a:ext>
            </a:extLst>
          </p:cNvPr>
          <p:cNvSpPr>
            <a:spLocks noGrp="1"/>
          </p:cNvSpPr>
          <p:nvPr>
            <p:ph type="body" sz="quarter" idx="10" hasCustomPrompt="1"/>
          </p:nvPr>
        </p:nvSpPr>
        <p:spPr>
          <a:xfrm>
            <a:off x="8480684" y="6132986"/>
            <a:ext cx="1689315" cy="720000"/>
          </a:xfrm>
          <a:prstGeom prst="rect">
            <a:avLst/>
          </a:prstGeom>
          <a:ln>
            <a:noFill/>
          </a:ln>
        </p:spPr>
        <p:txBody>
          <a:bodyPr anchor="ctr" anchorCtr="0"/>
          <a:lstStyle>
            <a:lvl1pPr marL="0" indent="0" algn="ctr">
              <a:buNone/>
              <a:defRPr sz="2400" b="1">
                <a:solidFill>
                  <a:schemeClr val="bg1"/>
                </a:solidFill>
                <a:latin typeface="+mn-lt"/>
                <a:cs typeface="Calibri" panose="020F0502020204030204" pitchFamily="34" charset="0"/>
              </a:defRPr>
            </a:lvl1pPr>
          </a:lstStyle>
          <a:p>
            <a:pPr lvl="0"/>
            <a:r>
              <a:rPr lang="fr-FR" dirty="0"/>
              <a:t>… heures</a:t>
            </a:r>
          </a:p>
        </p:txBody>
      </p:sp>
      <p:pic>
        <p:nvPicPr>
          <p:cNvPr id="25" name="Image 24">
            <a:extLst>
              <a:ext uri="{FF2B5EF4-FFF2-40B4-BE49-F238E27FC236}">
                <a16:creationId xmlns:a16="http://schemas.microsoft.com/office/drawing/2014/main" id="{43DB45BC-B0D2-4D68-A143-67059E84762A}"/>
              </a:ext>
            </a:extLst>
          </p:cNvPr>
          <p:cNvPicPr>
            <a:picLocks noChangeAspect="1"/>
          </p:cNvPicPr>
          <p:nvPr/>
        </p:nvPicPr>
        <p:blipFill>
          <a:blip r:embed="rId3"/>
          <a:stretch>
            <a:fillRect/>
          </a:stretch>
        </p:blipFill>
        <p:spPr>
          <a:xfrm>
            <a:off x="8186397" y="6268947"/>
            <a:ext cx="401660" cy="396000"/>
          </a:xfrm>
          <a:prstGeom prst="rect">
            <a:avLst/>
          </a:prstGeom>
        </p:spPr>
      </p:pic>
      <p:pic>
        <p:nvPicPr>
          <p:cNvPr id="26" name="Picture 6">
            <a:extLst>
              <a:ext uri="{FF2B5EF4-FFF2-40B4-BE49-F238E27FC236}">
                <a16:creationId xmlns:a16="http://schemas.microsoft.com/office/drawing/2014/main" id="{BE95A489-1B7B-432F-B0BB-3047C0D7406C}"/>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438444" y="195753"/>
            <a:ext cx="1027197" cy="1014820"/>
          </a:xfrm>
          <a:prstGeom prst="rect">
            <a:avLst/>
          </a:prstGeom>
          <a:noFill/>
          <a:ln cap="flat">
            <a:noFill/>
          </a:ln>
        </p:spPr>
      </p:pic>
      <p:pic>
        <p:nvPicPr>
          <p:cNvPr id="27" name="Image 26">
            <a:extLst>
              <a:ext uri="{FF2B5EF4-FFF2-40B4-BE49-F238E27FC236}">
                <a16:creationId xmlns:a16="http://schemas.microsoft.com/office/drawing/2014/main" id="{AED50B38-2C9A-45AA-B5E0-F77CEFC867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80261" y="380583"/>
            <a:ext cx="2002221" cy="645160"/>
          </a:xfrm>
          <a:prstGeom prst="rect">
            <a:avLst/>
          </a:prstGeom>
        </p:spPr>
      </p:pic>
      <p:pic>
        <p:nvPicPr>
          <p:cNvPr id="28" name="Image 27">
            <a:extLst>
              <a:ext uri="{FF2B5EF4-FFF2-40B4-BE49-F238E27FC236}">
                <a16:creationId xmlns:a16="http://schemas.microsoft.com/office/drawing/2014/main" id="{2D185A0C-86F0-4C88-8A6C-82E26EC15D1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657463" y="4542289"/>
            <a:ext cx="865074" cy="865074"/>
          </a:xfrm>
          <a:prstGeom prst="rect">
            <a:avLst/>
          </a:prstGeom>
        </p:spPr>
      </p:pic>
      <p:sp>
        <p:nvSpPr>
          <p:cNvPr id="2" name="ZoneTexte 1">
            <a:extLst>
              <a:ext uri="{FF2B5EF4-FFF2-40B4-BE49-F238E27FC236}">
                <a16:creationId xmlns:a16="http://schemas.microsoft.com/office/drawing/2014/main" id="{BA95BDE1-CEFC-4626-B293-4F4F3B5A0BD6}"/>
              </a:ext>
            </a:extLst>
          </p:cNvPr>
          <p:cNvSpPr txBox="1"/>
          <p:nvPr userDrawn="1"/>
        </p:nvSpPr>
        <p:spPr>
          <a:xfrm>
            <a:off x="6300000" y="561659"/>
            <a:ext cx="5580000" cy="523220"/>
          </a:xfrm>
          <a:prstGeom prst="rect">
            <a:avLst/>
          </a:prstGeom>
          <a:noFill/>
        </p:spPr>
        <p:txBody>
          <a:bodyPr wrap="square" rtlCol="0">
            <a:spAutoFit/>
          </a:bodyPr>
          <a:lstStyle/>
          <a:p>
            <a:pPr algn="ctr"/>
            <a:r>
              <a:rPr lang="fr-FR" sz="2800" b="1" dirty="0">
                <a:solidFill>
                  <a:srgbClr val="007842"/>
                </a:solidFill>
                <a:latin typeface="+mn-lt"/>
                <a:cs typeface="Calibri" panose="020F0502020204030204" pitchFamily="34" charset="0"/>
              </a:rPr>
              <a:t>PARTIE 1</a:t>
            </a:r>
          </a:p>
        </p:txBody>
      </p:sp>
    </p:spTree>
    <p:extLst>
      <p:ext uri="{BB962C8B-B14F-4D97-AF65-F5344CB8AC3E}">
        <p14:creationId xmlns:p14="http://schemas.microsoft.com/office/powerpoint/2010/main" val="3900891177"/>
      </p:ext>
    </p:extLst>
  </p:cSld>
  <p:clrMapOvr>
    <a:masterClrMapping/>
  </p:clrMapOvr>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_SLIDE CONTENU PARTIE 4">
    <p:spTree>
      <p:nvGrpSpPr>
        <p:cNvPr id="1" name=""/>
        <p:cNvGrpSpPr/>
        <p:nvPr/>
      </p:nvGrpSpPr>
      <p:grpSpPr>
        <a:xfrm>
          <a:off x="0" y="0"/>
          <a:ext cx="0" cy="0"/>
          <a:chOff x="0" y="0"/>
          <a:chExt cx="0" cy="0"/>
        </a:xfrm>
      </p:grpSpPr>
      <p:pic>
        <p:nvPicPr>
          <p:cNvPr id="18" name="Image 17">
            <a:extLst>
              <a:ext uri="{FF2B5EF4-FFF2-40B4-BE49-F238E27FC236}">
                <a16:creationId xmlns:a16="http://schemas.microsoft.com/office/drawing/2014/main" id="{78551C01-ECE5-4F0C-A378-539BDC897E7B}"/>
              </a:ext>
            </a:extLst>
          </p:cNvPr>
          <p:cNvPicPr>
            <a:picLocks noChangeAspect="1"/>
          </p:cNvPicPr>
          <p:nvPr userDrawn="1"/>
        </p:nvPicPr>
        <p:blipFill>
          <a:blip r:embed="rId2"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3" name="ZoneTexte 15">
            <a:extLst>
              <a:ext uri="{FF2B5EF4-FFF2-40B4-BE49-F238E27FC236}">
                <a16:creationId xmlns:a16="http://schemas.microsoft.com/office/drawing/2014/main" id="{4468C630-197B-46F2-B983-471621C59FBD}"/>
              </a:ext>
            </a:extLst>
          </p:cNvPr>
          <p:cNvSpPr txBox="1"/>
          <p:nvPr userDrawn="1"/>
        </p:nvSpPr>
        <p:spPr>
          <a:xfrm>
            <a:off x="11789199" y="6610393"/>
            <a:ext cx="405880"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cs typeface="Calibri" panose="020F0502020204030204" pitchFamily="34" charset="0"/>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4" name="ZoneTexte 17">
            <a:extLst>
              <a:ext uri="{FF2B5EF4-FFF2-40B4-BE49-F238E27FC236}">
                <a16:creationId xmlns:a16="http://schemas.microsoft.com/office/drawing/2014/main" id="{94AAA6CC-288E-433D-B768-723C1B24554A}"/>
              </a:ext>
            </a:extLst>
          </p:cNvPr>
          <p:cNvSpPr txBox="1"/>
          <p:nvPr userDrawn="1"/>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5" name="Rectangle : coins arrondis 2">
            <a:extLst>
              <a:ext uri="{FF2B5EF4-FFF2-40B4-BE49-F238E27FC236}">
                <a16:creationId xmlns:a16="http://schemas.microsoft.com/office/drawing/2014/main" id="{9F377CC2-21F9-404D-9957-5464A673F1ED}"/>
              </a:ext>
            </a:extLst>
          </p:cNvPr>
          <p:cNvSpPr/>
          <p:nvPr userDrawn="1"/>
        </p:nvSpPr>
        <p:spPr>
          <a:xfrm>
            <a:off x="536787" y="1465445"/>
            <a:ext cx="11118424" cy="5146334"/>
          </a:xfrm>
          <a:prstGeom prst="rect">
            <a:avLst/>
          </a:prstGeom>
          <a:solidFill>
            <a:srgbClr val="FFFFFF"/>
          </a:solidFill>
          <a:ln cap="flat">
            <a:solidFill>
              <a:srgbClr val="D0D0D0"/>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mn-lt"/>
              <a:cs typeface="Calibri" panose="020F0502020204030204" pitchFamily="34" charset="0"/>
            </a:endParaRPr>
          </a:p>
        </p:txBody>
      </p:sp>
      <p:sp>
        <p:nvSpPr>
          <p:cNvPr id="28" name="Larme 27">
            <a:extLst>
              <a:ext uri="{FF2B5EF4-FFF2-40B4-BE49-F238E27FC236}">
                <a16:creationId xmlns:a16="http://schemas.microsoft.com/office/drawing/2014/main" id="{B9069FAB-14A1-46F7-8F20-8CE169421BA1}"/>
              </a:ext>
            </a:extLst>
          </p:cNvPr>
          <p:cNvSpPr/>
          <p:nvPr/>
        </p:nvSpPr>
        <p:spPr>
          <a:xfrm rot="5400000">
            <a:off x="0" y="5868983"/>
            <a:ext cx="536787" cy="536787"/>
          </a:xfrm>
          <a:prstGeom prst="teardrop">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9" name="Titre 1">
            <a:extLst>
              <a:ext uri="{FF2B5EF4-FFF2-40B4-BE49-F238E27FC236}">
                <a16:creationId xmlns:a16="http://schemas.microsoft.com/office/drawing/2014/main" id="{01D5BEB5-1544-4AF6-9411-851BAF3A93A3}"/>
              </a:ext>
            </a:extLst>
          </p:cNvPr>
          <p:cNvSpPr txBox="1">
            <a:spLocks/>
          </p:cNvSpPr>
          <p:nvPr/>
        </p:nvSpPr>
        <p:spPr>
          <a:xfrm rot="16200000">
            <a:off x="-271608" y="5331769"/>
            <a:ext cx="1080003" cy="536786"/>
          </a:xfrm>
          <a:prstGeom prst="rect">
            <a:avLst/>
          </a:prstGeom>
          <a:solidFill>
            <a:srgbClr val="565656"/>
          </a:solidFill>
        </p:spPr>
        <p:txBody>
          <a:bodyPr anchor="ctr" anchorCtr="0"/>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4</a:t>
            </a:r>
          </a:p>
        </p:txBody>
      </p:sp>
      <p:pic>
        <p:nvPicPr>
          <p:cNvPr id="34" name="Picture 6">
            <a:extLst>
              <a:ext uri="{FF2B5EF4-FFF2-40B4-BE49-F238E27FC236}">
                <a16:creationId xmlns:a16="http://schemas.microsoft.com/office/drawing/2014/main" id="{94BE856C-0745-42E1-8527-BA11E1801FA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5" name="Image 34">
            <a:extLst>
              <a:ext uri="{FF2B5EF4-FFF2-40B4-BE49-F238E27FC236}">
                <a16:creationId xmlns:a16="http://schemas.microsoft.com/office/drawing/2014/main" id="{90BDE94B-CC75-42C9-B491-CECCE76EA3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E2F08842-10C8-4B8C-BD82-B6D8AC5BEF45}"/>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565656"/>
                </a:solidFill>
                <a:latin typeface="+mn-lt"/>
                <a:cs typeface="Calibri" panose="020F0502020204030204" pitchFamily="34" charset="0"/>
              </a:defRPr>
            </a:lvl1pPr>
          </a:lstStyle>
          <a:p>
            <a:r>
              <a:rPr lang="fr-FR" dirty="0"/>
              <a:t>Modifiez le style du titre</a:t>
            </a:r>
          </a:p>
        </p:txBody>
      </p:sp>
      <p:sp>
        <p:nvSpPr>
          <p:cNvPr id="17" name="Espace réservé du texte 14">
            <a:extLst>
              <a:ext uri="{FF2B5EF4-FFF2-40B4-BE49-F238E27FC236}">
                <a16:creationId xmlns:a16="http://schemas.microsoft.com/office/drawing/2014/main" id="{40024736-EDCC-42D8-8A32-27C0B9898815}"/>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565656"/>
                </a:solidFill>
                <a:latin typeface="+mn-lt"/>
                <a:cs typeface="Calibri" panose="020F0502020204030204" pitchFamily="34" charset="0"/>
              </a:defRPr>
            </a:lvl1pPr>
          </a:lstStyle>
          <a:p>
            <a:pPr lvl="0"/>
            <a:r>
              <a:rPr lang="fr-FR" dirty="0"/>
              <a:t>Modifiez le style du titre</a:t>
            </a:r>
          </a:p>
        </p:txBody>
      </p:sp>
      <p:sp>
        <p:nvSpPr>
          <p:cNvPr id="12" name="Espace réservé du contenu 17">
            <a:extLst>
              <a:ext uri="{FF2B5EF4-FFF2-40B4-BE49-F238E27FC236}">
                <a16:creationId xmlns:a16="http://schemas.microsoft.com/office/drawing/2014/main" id="{853679BA-2EFA-4096-8881-98E331388410}"/>
              </a:ext>
            </a:extLst>
          </p:cNvPr>
          <p:cNvSpPr>
            <a:spLocks noGrp="1"/>
          </p:cNvSpPr>
          <p:nvPr>
            <p:ph sz="quarter" idx="12"/>
          </p:nvPr>
        </p:nvSpPr>
        <p:spPr>
          <a:xfrm>
            <a:off x="719999" y="1943056"/>
            <a:ext cx="5220000"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3" name="Espace réservé du contenu 17">
            <a:extLst>
              <a:ext uri="{FF2B5EF4-FFF2-40B4-BE49-F238E27FC236}">
                <a16:creationId xmlns:a16="http://schemas.microsoft.com/office/drawing/2014/main" id="{5C5346E1-8CC2-4958-AB14-FCE2CB71F8D6}"/>
              </a:ext>
            </a:extLst>
          </p:cNvPr>
          <p:cNvSpPr>
            <a:spLocks noGrp="1"/>
          </p:cNvSpPr>
          <p:nvPr>
            <p:ph sz="quarter" idx="13"/>
          </p:nvPr>
        </p:nvSpPr>
        <p:spPr>
          <a:xfrm>
            <a:off x="720000" y="1616658"/>
            <a:ext cx="10746576" cy="319714"/>
          </a:xfrm>
          <a:prstGeom prst="rect">
            <a:avLst/>
          </a:prstGeom>
        </p:spPr>
        <p:txBody>
          <a:bodyPr/>
          <a:lstStyle>
            <a:lvl1pPr marL="0" indent="0">
              <a:lnSpc>
                <a:spcPts val="1600"/>
              </a:lnSpc>
              <a:spcBef>
                <a:spcPts val="600"/>
              </a:spcBef>
              <a:buNone/>
              <a:defRPr sz="1600" b="1">
                <a:solidFill>
                  <a:srgbClr val="565656"/>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4" name="Espace réservé du contenu 17">
            <a:extLst>
              <a:ext uri="{FF2B5EF4-FFF2-40B4-BE49-F238E27FC236}">
                <a16:creationId xmlns:a16="http://schemas.microsoft.com/office/drawing/2014/main" id="{A3697F0C-E420-4D74-853D-93691ABE18D8}"/>
              </a:ext>
            </a:extLst>
          </p:cNvPr>
          <p:cNvSpPr>
            <a:spLocks noGrp="1"/>
          </p:cNvSpPr>
          <p:nvPr>
            <p:ph sz="quarter" idx="14"/>
          </p:nvPr>
        </p:nvSpPr>
        <p:spPr>
          <a:xfrm>
            <a:off x="6246576" y="1943056"/>
            <a:ext cx="5220000"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Tree>
    <p:extLst>
      <p:ext uri="{BB962C8B-B14F-4D97-AF65-F5344CB8AC3E}">
        <p14:creationId xmlns:p14="http://schemas.microsoft.com/office/powerpoint/2010/main" val="84203578"/>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_SLIDE CONTENU PARTIE 4">
    <p:spTree>
      <p:nvGrpSpPr>
        <p:cNvPr id="1" name=""/>
        <p:cNvGrpSpPr/>
        <p:nvPr/>
      </p:nvGrpSpPr>
      <p:grpSpPr>
        <a:xfrm>
          <a:off x="0" y="0"/>
          <a:ext cx="0" cy="0"/>
          <a:chOff x="0" y="0"/>
          <a:chExt cx="0" cy="0"/>
        </a:xfrm>
      </p:grpSpPr>
      <p:pic>
        <p:nvPicPr>
          <p:cNvPr id="19" name="Image 18">
            <a:extLst>
              <a:ext uri="{FF2B5EF4-FFF2-40B4-BE49-F238E27FC236}">
                <a16:creationId xmlns:a16="http://schemas.microsoft.com/office/drawing/2014/main" id="{76407B5B-B7D1-4B53-9B9A-86B3FC58A02E}"/>
              </a:ext>
            </a:extLst>
          </p:cNvPr>
          <p:cNvPicPr>
            <a:picLocks noChangeAspect="1"/>
          </p:cNvPicPr>
          <p:nvPr userDrawn="1"/>
        </p:nvPicPr>
        <p:blipFill>
          <a:blip r:embed="rId2"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3" name="ZoneTexte 15">
            <a:extLst>
              <a:ext uri="{FF2B5EF4-FFF2-40B4-BE49-F238E27FC236}">
                <a16:creationId xmlns:a16="http://schemas.microsoft.com/office/drawing/2014/main" id="{4468C630-197B-46F2-B983-471621C59FBD}"/>
              </a:ext>
            </a:extLst>
          </p:cNvPr>
          <p:cNvSpPr txBox="1"/>
          <p:nvPr userDrawn="1"/>
        </p:nvSpPr>
        <p:spPr>
          <a:xfrm>
            <a:off x="11789199" y="6610393"/>
            <a:ext cx="405880"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cs typeface="Calibri" panose="020F0502020204030204" pitchFamily="34" charset="0"/>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4" name="ZoneTexte 17">
            <a:extLst>
              <a:ext uri="{FF2B5EF4-FFF2-40B4-BE49-F238E27FC236}">
                <a16:creationId xmlns:a16="http://schemas.microsoft.com/office/drawing/2014/main" id="{94AAA6CC-288E-433D-B768-723C1B24554A}"/>
              </a:ext>
            </a:extLst>
          </p:cNvPr>
          <p:cNvSpPr txBox="1"/>
          <p:nvPr userDrawn="1"/>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5" name="Rectangle : coins arrondis 2">
            <a:extLst>
              <a:ext uri="{FF2B5EF4-FFF2-40B4-BE49-F238E27FC236}">
                <a16:creationId xmlns:a16="http://schemas.microsoft.com/office/drawing/2014/main" id="{9F377CC2-21F9-404D-9957-5464A673F1ED}"/>
              </a:ext>
            </a:extLst>
          </p:cNvPr>
          <p:cNvSpPr/>
          <p:nvPr userDrawn="1"/>
        </p:nvSpPr>
        <p:spPr>
          <a:xfrm>
            <a:off x="536787" y="1465445"/>
            <a:ext cx="11118424" cy="5146334"/>
          </a:xfrm>
          <a:prstGeom prst="rect">
            <a:avLst/>
          </a:prstGeom>
          <a:solidFill>
            <a:srgbClr val="FFFFFF"/>
          </a:solidFill>
          <a:ln cap="flat">
            <a:solidFill>
              <a:srgbClr val="D0D0D0"/>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mn-lt"/>
              <a:cs typeface="Calibri" panose="020F0502020204030204" pitchFamily="34" charset="0"/>
            </a:endParaRPr>
          </a:p>
        </p:txBody>
      </p:sp>
      <p:sp>
        <p:nvSpPr>
          <p:cNvPr id="28" name="Larme 27">
            <a:extLst>
              <a:ext uri="{FF2B5EF4-FFF2-40B4-BE49-F238E27FC236}">
                <a16:creationId xmlns:a16="http://schemas.microsoft.com/office/drawing/2014/main" id="{B9069FAB-14A1-46F7-8F20-8CE169421BA1}"/>
              </a:ext>
            </a:extLst>
          </p:cNvPr>
          <p:cNvSpPr/>
          <p:nvPr/>
        </p:nvSpPr>
        <p:spPr>
          <a:xfrm rot="5400000">
            <a:off x="0" y="5868983"/>
            <a:ext cx="536787" cy="536787"/>
          </a:xfrm>
          <a:prstGeom prst="teardrop">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9" name="Titre 1">
            <a:extLst>
              <a:ext uri="{FF2B5EF4-FFF2-40B4-BE49-F238E27FC236}">
                <a16:creationId xmlns:a16="http://schemas.microsoft.com/office/drawing/2014/main" id="{01D5BEB5-1544-4AF6-9411-851BAF3A93A3}"/>
              </a:ext>
            </a:extLst>
          </p:cNvPr>
          <p:cNvSpPr txBox="1">
            <a:spLocks/>
          </p:cNvSpPr>
          <p:nvPr/>
        </p:nvSpPr>
        <p:spPr>
          <a:xfrm rot="16200000">
            <a:off x="-271608" y="5331769"/>
            <a:ext cx="1080003" cy="536786"/>
          </a:xfrm>
          <a:prstGeom prst="rect">
            <a:avLst/>
          </a:prstGeom>
          <a:solidFill>
            <a:srgbClr val="565656"/>
          </a:solidFill>
        </p:spPr>
        <p:txBody>
          <a:bodyPr anchor="ctr" anchorCtr="0"/>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4</a:t>
            </a:r>
          </a:p>
        </p:txBody>
      </p:sp>
      <p:pic>
        <p:nvPicPr>
          <p:cNvPr id="34" name="Picture 6">
            <a:extLst>
              <a:ext uri="{FF2B5EF4-FFF2-40B4-BE49-F238E27FC236}">
                <a16:creationId xmlns:a16="http://schemas.microsoft.com/office/drawing/2014/main" id="{94BE856C-0745-42E1-8527-BA11E1801FA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5" name="Image 34">
            <a:extLst>
              <a:ext uri="{FF2B5EF4-FFF2-40B4-BE49-F238E27FC236}">
                <a16:creationId xmlns:a16="http://schemas.microsoft.com/office/drawing/2014/main" id="{90BDE94B-CC75-42C9-B491-CECCE76EA3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E2F08842-10C8-4B8C-BD82-B6D8AC5BEF45}"/>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565656"/>
                </a:solidFill>
                <a:latin typeface="+mn-lt"/>
                <a:cs typeface="Calibri" panose="020F0502020204030204" pitchFamily="34" charset="0"/>
              </a:defRPr>
            </a:lvl1pPr>
          </a:lstStyle>
          <a:p>
            <a:r>
              <a:rPr lang="fr-FR" dirty="0"/>
              <a:t>Modifiez le style du titre</a:t>
            </a:r>
          </a:p>
        </p:txBody>
      </p:sp>
      <p:sp>
        <p:nvSpPr>
          <p:cNvPr id="17" name="Espace réservé du texte 14">
            <a:extLst>
              <a:ext uri="{FF2B5EF4-FFF2-40B4-BE49-F238E27FC236}">
                <a16:creationId xmlns:a16="http://schemas.microsoft.com/office/drawing/2014/main" id="{40024736-EDCC-42D8-8A32-27C0B9898815}"/>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565656"/>
                </a:solidFill>
                <a:latin typeface="+mn-lt"/>
                <a:cs typeface="Calibri" panose="020F0502020204030204" pitchFamily="34" charset="0"/>
              </a:defRPr>
            </a:lvl1pPr>
          </a:lstStyle>
          <a:p>
            <a:pPr lvl="0"/>
            <a:r>
              <a:rPr lang="fr-FR" dirty="0"/>
              <a:t>Modifiez le style du titre</a:t>
            </a:r>
          </a:p>
        </p:txBody>
      </p:sp>
      <p:sp>
        <p:nvSpPr>
          <p:cNvPr id="12" name="Espace réservé du contenu 17">
            <a:extLst>
              <a:ext uri="{FF2B5EF4-FFF2-40B4-BE49-F238E27FC236}">
                <a16:creationId xmlns:a16="http://schemas.microsoft.com/office/drawing/2014/main" id="{B9D904B8-58EE-41C7-A032-0692E60BC64A}"/>
              </a:ext>
            </a:extLst>
          </p:cNvPr>
          <p:cNvSpPr>
            <a:spLocks noGrp="1"/>
          </p:cNvSpPr>
          <p:nvPr>
            <p:ph sz="quarter" idx="12"/>
          </p:nvPr>
        </p:nvSpPr>
        <p:spPr>
          <a:xfrm>
            <a:off x="719999" y="1943056"/>
            <a:ext cx="5220000"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3" name="Espace réservé du contenu 17">
            <a:extLst>
              <a:ext uri="{FF2B5EF4-FFF2-40B4-BE49-F238E27FC236}">
                <a16:creationId xmlns:a16="http://schemas.microsoft.com/office/drawing/2014/main" id="{E5BE0F54-DEA6-4E8E-A8EC-E50E8C558124}"/>
              </a:ext>
            </a:extLst>
          </p:cNvPr>
          <p:cNvSpPr>
            <a:spLocks noGrp="1"/>
          </p:cNvSpPr>
          <p:nvPr>
            <p:ph sz="quarter" idx="13"/>
          </p:nvPr>
        </p:nvSpPr>
        <p:spPr>
          <a:xfrm>
            <a:off x="720000" y="1616658"/>
            <a:ext cx="5220000" cy="319714"/>
          </a:xfrm>
          <a:prstGeom prst="rect">
            <a:avLst/>
          </a:prstGeom>
        </p:spPr>
        <p:txBody>
          <a:bodyPr/>
          <a:lstStyle>
            <a:lvl1pPr marL="0" indent="0">
              <a:lnSpc>
                <a:spcPts val="1600"/>
              </a:lnSpc>
              <a:spcBef>
                <a:spcPts val="600"/>
              </a:spcBef>
              <a:buNone/>
              <a:defRPr sz="1600" b="1">
                <a:solidFill>
                  <a:srgbClr val="565656"/>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4" name="Espace réservé du contenu 17">
            <a:extLst>
              <a:ext uri="{FF2B5EF4-FFF2-40B4-BE49-F238E27FC236}">
                <a16:creationId xmlns:a16="http://schemas.microsoft.com/office/drawing/2014/main" id="{48E3FED2-6251-4E4A-84FB-5AF6B144C05D}"/>
              </a:ext>
            </a:extLst>
          </p:cNvPr>
          <p:cNvSpPr>
            <a:spLocks noGrp="1"/>
          </p:cNvSpPr>
          <p:nvPr>
            <p:ph sz="quarter" idx="14"/>
          </p:nvPr>
        </p:nvSpPr>
        <p:spPr>
          <a:xfrm>
            <a:off x="6246576" y="1943056"/>
            <a:ext cx="5220000"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5" name="Espace réservé du contenu 17">
            <a:extLst>
              <a:ext uri="{FF2B5EF4-FFF2-40B4-BE49-F238E27FC236}">
                <a16:creationId xmlns:a16="http://schemas.microsoft.com/office/drawing/2014/main" id="{D0932877-E829-419E-8C47-449FEAD6E36E}"/>
              </a:ext>
            </a:extLst>
          </p:cNvPr>
          <p:cNvSpPr>
            <a:spLocks noGrp="1"/>
          </p:cNvSpPr>
          <p:nvPr>
            <p:ph sz="quarter" idx="15"/>
          </p:nvPr>
        </p:nvSpPr>
        <p:spPr>
          <a:xfrm>
            <a:off x="6246576" y="1616658"/>
            <a:ext cx="5220000" cy="319714"/>
          </a:xfrm>
          <a:prstGeom prst="rect">
            <a:avLst/>
          </a:prstGeom>
        </p:spPr>
        <p:txBody>
          <a:bodyPr/>
          <a:lstStyle>
            <a:lvl1pPr marL="0" indent="0">
              <a:lnSpc>
                <a:spcPts val="1600"/>
              </a:lnSpc>
              <a:spcBef>
                <a:spcPts val="600"/>
              </a:spcBef>
              <a:buNone/>
              <a:defRPr sz="1600" b="1">
                <a:solidFill>
                  <a:srgbClr val="565656"/>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Tree>
    <p:extLst>
      <p:ext uri="{BB962C8B-B14F-4D97-AF65-F5344CB8AC3E}">
        <p14:creationId xmlns:p14="http://schemas.microsoft.com/office/powerpoint/2010/main" val="25872212"/>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_SLIDE CONTENU PARTIE 4">
    <p:spTree>
      <p:nvGrpSpPr>
        <p:cNvPr id="1" name=""/>
        <p:cNvGrpSpPr/>
        <p:nvPr/>
      </p:nvGrpSpPr>
      <p:grpSpPr>
        <a:xfrm>
          <a:off x="0" y="0"/>
          <a:ext cx="0" cy="0"/>
          <a:chOff x="0" y="0"/>
          <a:chExt cx="0" cy="0"/>
        </a:xfrm>
      </p:grpSpPr>
      <p:pic>
        <p:nvPicPr>
          <p:cNvPr id="20" name="Image 19">
            <a:extLst>
              <a:ext uri="{FF2B5EF4-FFF2-40B4-BE49-F238E27FC236}">
                <a16:creationId xmlns:a16="http://schemas.microsoft.com/office/drawing/2014/main" id="{1AE98764-8FEB-4C8A-8368-F7EFFED5BB5C}"/>
              </a:ext>
            </a:extLst>
          </p:cNvPr>
          <p:cNvPicPr>
            <a:picLocks noChangeAspect="1"/>
          </p:cNvPicPr>
          <p:nvPr userDrawn="1"/>
        </p:nvPicPr>
        <p:blipFill>
          <a:blip r:embed="rId2"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3" name="ZoneTexte 15">
            <a:extLst>
              <a:ext uri="{FF2B5EF4-FFF2-40B4-BE49-F238E27FC236}">
                <a16:creationId xmlns:a16="http://schemas.microsoft.com/office/drawing/2014/main" id="{4468C630-197B-46F2-B983-471621C59FBD}"/>
              </a:ext>
            </a:extLst>
          </p:cNvPr>
          <p:cNvSpPr txBox="1"/>
          <p:nvPr userDrawn="1"/>
        </p:nvSpPr>
        <p:spPr>
          <a:xfrm>
            <a:off x="11789199" y="6610393"/>
            <a:ext cx="405880"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cs typeface="Calibri" panose="020F0502020204030204" pitchFamily="34" charset="0"/>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4" name="ZoneTexte 17">
            <a:extLst>
              <a:ext uri="{FF2B5EF4-FFF2-40B4-BE49-F238E27FC236}">
                <a16:creationId xmlns:a16="http://schemas.microsoft.com/office/drawing/2014/main" id="{94AAA6CC-288E-433D-B768-723C1B24554A}"/>
              </a:ext>
            </a:extLst>
          </p:cNvPr>
          <p:cNvSpPr txBox="1"/>
          <p:nvPr userDrawn="1"/>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5" name="Rectangle : coins arrondis 2">
            <a:extLst>
              <a:ext uri="{FF2B5EF4-FFF2-40B4-BE49-F238E27FC236}">
                <a16:creationId xmlns:a16="http://schemas.microsoft.com/office/drawing/2014/main" id="{9F377CC2-21F9-404D-9957-5464A673F1ED}"/>
              </a:ext>
            </a:extLst>
          </p:cNvPr>
          <p:cNvSpPr/>
          <p:nvPr userDrawn="1"/>
        </p:nvSpPr>
        <p:spPr>
          <a:xfrm>
            <a:off x="536787" y="1465445"/>
            <a:ext cx="11118424" cy="5146334"/>
          </a:xfrm>
          <a:prstGeom prst="rect">
            <a:avLst/>
          </a:prstGeom>
          <a:solidFill>
            <a:srgbClr val="FFFFFF"/>
          </a:solidFill>
          <a:ln cap="flat">
            <a:solidFill>
              <a:srgbClr val="D0D0D0"/>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mn-lt"/>
              <a:cs typeface="Calibri" panose="020F0502020204030204" pitchFamily="34" charset="0"/>
            </a:endParaRPr>
          </a:p>
        </p:txBody>
      </p:sp>
      <p:sp>
        <p:nvSpPr>
          <p:cNvPr id="28" name="Larme 27">
            <a:extLst>
              <a:ext uri="{FF2B5EF4-FFF2-40B4-BE49-F238E27FC236}">
                <a16:creationId xmlns:a16="http://schemas.microsoft.com/office/drawing/2014/main" id="{B9069FAB-14A1-46F7-8F20-8CE169421BA1}"/>
              </a:ext>
            </a:extLst>
          </p:cNvPr>
          <p:cNvSpPr/>
          <p:nvPr/>
        </p:nvSpPr>
        <p:spPr>
          <a:xfrm rot="5400000">
            <a:off x="0" y="5868983"/>
            <a:ext cx="536787" cy="536787"/>
          </a:xfrm>
          <a:prstGeom prst="teardrop">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9" name="Titre 1">
            <a:extLst>
              <a:ext uri="{FF2B5EF4-FFF2-40B4-BE49-F238E27FC236}">
                <a16:creationId xmlns:a16="http://schemas.microsoft.com/office/drawing/2014/main" id="{01D5BEB5-1544-4AF6-9411-851BAF3A93A3}"/>
              </a:ext>
            </a:extLst>
          </p:cNvPr>
          <p:cNvSpPr txBox="1">
            <a:spLocks/>
          </p:cNvSpPr>
          <p:nvPr/>
        </p:nvSpPr>
        <p:spPr>
          <a:xfrm rot="16200000">
            <a:off x="-271608" y="5331769"/>
            <a:ext cx="1080003" cy="536786"/>
          </a:xfrm>
          <a:prstGeom prst="rect">
            <a:avLst/>
          </a:prstGeom>
          <a:solidFill>
            <a:srgbClr val="565656"/>
          </a:solidFill>
        </p:spPr>
        <p:txBody>
          <a:bodyPr anchor="ctr" anchorCtr="0"/>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4</a:t>
            </a:r>
          </a:p>
        </p:txBody>
      </p:sp>
      <p:pic>
        <p:nvPicPr>
          <p:cNvPr id="34" name="Picture 6">
            <a:extLst>
              <a:ext uri="{FF2B5EF4-FFF2-40B4-BE49-F238E27FC236}">
                <a16:creationId xmlns:a16="http://schemas.microsoft.com/office/drawing/2014/main" id="{94BE856C-0745-42E1-8527-BA11E1801FA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5" name="Image 34">
            <a:extLst>
              <a:ext uri="{FF2B5EF4-FFF2-40B4-BE49-F238E27FC236}">
                <a16:creationId xmlns:a16="http://schemas.microsoft.com/office/drawing/2014/main" id="{90BDE94B-CC75-42C9-B491-CECCE76EA3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E2F08842-10C8-4B8C-BD82-B6D8AC5BEF45}"/>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565656"/>
                </a:solidFill>
                <a:latin typeface="+mn-lt"/>
                <a:cs typeface="Calibri" panose="020F0502020204030204" pitchFamily="34" charset="0"/>
              </a:defRPr>
            </a:lvl1pPr>
          </a:lstStyle>
          <a:p>
            <a:r>
              <a:rPr lang="fr-FR" dirty="0"/>
              <a:t>Modifiez le style du titre</a:t>
            </a:r>
          </a:p>
        </p:txBody>
      </p:sp>
      <p:sp>
        <p:nvSpPr>
          <p:cNvPr id="17" name="Espace réservé du texte 14">
            <a:extLst>
              <a:ext uri="{FF2B5EF4-FFF2-40B4-BE49-F238E27FC236}">
                <a16:creationId xmlns:a16="http://schemas.microsoft.com/office/drawing/2014/main" id="{40024736-EDCC-42D8-8A32-27C0B9898815}"/>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565656"/>
                </a:solidFill>
                <a:latin typeface="+mn-lt"/>
                <a:cs typeface="Calibri" panose="020F0502020204030204" pitchFamily="34" charset="0"/>
              </a:defRPr>
            </a:lvl1pPr>
          </a:lstStyle>
          <a:p>
            <a:pPr lvl="0"/>
            <a:r>
              <a:rPr lang="fr-FR" dirty="0"/>
              <a:t>Modifiez le style du titre</a:t>
            </a:r>
          </a:p>
        </p:txBody>
      </p:sp>
      <p:sp>
        <p:nvSpPr>
          <p:cNvPr id="12" name="Espace réservé du contenu 17">
            <a:extLst>
              <a:ext uri="{FF2B5EF4-FFF2-40B4-BE49-F238E27FC236}">
                <a16:creationId xmlns:a16="http://schemas.microsoft.com/office/drawing/2014/main" id="{999B830B-5510-40A0-96D9-BC171871FB8D}"/>
              </a:ext>
            </a:extLst>
          </p:cNvPr>
          <p:cNvSpPr>
            <a:spLocks noGrp="1"/>
          </p:cNvSpPr>
          <p:nvPr>
            <p:ph sz="quarter" idx="12"/>
          </p:nvPr>
        </p:nvSpPr>
        <p:spPr>
          <a:xfrm>
            <a:off x="719999" y="1943055"/>
            <a:ext cx="5220000" cy="2159999"/>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3" name="Espace réservé du contenu 17">
            <a:extLst>
              <a:ext uri="{FF2B5EF4-FFF2-40B4-BE49-F238E27FC236}">
                <a16:creationId xmlns:a16="http://schemas.microsoft.com/office/drawing/2014/main" id="{461222FF-D043-4C8A-A409-E1348D7607D3}"/>
              </a:ext>
            </a:extLst>
          </p:cNvPr>
          <p:cNvSpPr>
            <a:spLocks noGrp="1"/>
          </p:cNvSpPr>
          <p:nvPr>
            <p:ph sz="quarter" idx="13"/>
          </p:nvPr>
        </p:nvSpPr>
        <p:spPr>
          <a:xfrm>
            <a:off x="720000" y="1616658"/>
            <a:ext cx="10744752" cy="319714"/>
          </a:xfrm>
          <a:prstGeom prst="rect">
            <a:avLst/>
          </a:prstGeom>
        </p:spPr>
        <p:txBody>
          <a:bodyPr/>
          <a:lstStyle>
            <a:lvl1pPr marL="0" indent="0">
              <a:lnSpc>
                <a:spcPts val="1600"/>
              </a:lnSpc>
              <a:spcBef>
                <a:spcPts val="600"/>
              </a:spcBef>
              <a:buNone/>
              <a:defRPr sz="1600" b="1">
                <a:solidFill>
                  <a:srgbClr val="565656"/>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4" name="Espace réservé du contenu 17">
            <a:extLst>
              <a:ext uri="{FF2B5EF4-FFF2-40B4-BE49-F238E27FC236}">
                <a16:creationId xmlns:a16="http://schemas.microsoft.com/office/drawing/2014/main" id="{6A9E5122-54F0-4793-BB4A-CFE0B9990149}"/>
              </a:ext>
            </a:extLst>
          </p:cNvPr>
          <p:cNvSpPr>
            <a:spLocks noGrp="1"/>
          </p:cNvSpPr>
          <p:nvPr>
            <p:ph sz="quarter" idx="14"/>
          </p:nvPr>
        </p:nvSpPr>
        <p:spPr>
          <a:xfrm>
            <a:off x="6246576" y="1943055"/>
            <a:ext cx="5220000" cy="2159999"/>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5" name="Espace réservé du contenu 17">
            <a:extLst>
              <a:ext uri="{FF2B5EF4-FFF2-40B4-BE49-F238E27FC236}">
                <a16:creationId xmlns:a16="http://schemas.microsoft.com/office/drawing/2014/main" id="{C5401457-2EB1-43B4-AC3B-4945B8D65C78}"/>
              </a:ext>
            </a:extLst>
          </p:cNvPr>
          <p:cNvSpPr>
            <a:spLocks noGrp="1"/>
          </p:cNvSpPr>
          <p:nvPr>
            <p:ph sz="quarter" idx="16"/>
          </p:nvPr>
        </p:nvSpPr>
        <p:spPr>
          <a:xfrm>
            <a:off x="718175" y="4277416"/>
            <a:ext cx="5220000" cy="21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8" name="Espace réservé du contenu 17">
            <a:extLst>
              <a:ext uri="{FF2B5EF4-FFF2-40B4-BE49-F238E27FC236}">
                <a16:creationId xmlns:a16="http://schemas.microsoft.com/office/drawing/2014/main" id="{0783F089-EA6D-4F15-B1AA-374A44D11044}"/>
              </a:ext>
            </a:extLst>
          </p:cNvPr>
          <p:cNvSpPr>
            <a:spLocks noGrp="1"/>
          </p:cNvSpPr>
          <p:nvPr>
            <p:ph sz="quarter" idx="18"/>
          </p:nvPr>
        </p:nvSpPr>
        <p:spPr>
          <a:xfrm>
            <a:off x="6244752" y="4277416"/>
            <a:ext cx="5220000" cy="21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Tree>
    <p:extLst>
      <p:ext uri="{BB962C8B-B14F-4D97-AF65-F5344CB8AC3E}">
        <p14:creationId xmlns:p14="http://schemas.microsoft.com/office/powerpoint/2010/main" val="2435553133"/>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7_SLIDE CONTENU PARTIE 4">
    <p:spTree>
      <p:nvGrpSpPr>
        <p:cNvPr id="1" name=""/>
        <p:cNvGrpSpPr/>
        <p:nvPr/>
      </p:nvGrpSpPr>
      <p:grpSpPr>
        <a:xfrm>
          <a:off x="0" y="0"/>
          <a:ext cx="0" cy="0"/>
          <a:chOff x="0" y="0"/>
          <a:chExt cx="0" cy="0"/>
        </a:xfrm>
      </p:grpSpPr>
      <p:pic>
        <p:nvPicPr>
          <p:cNvPr id="19" name="Image 18">
            <a:extLst>
              <a:ext uri="{FF2B5EF4-FFF2-40B4-BE49-F238E27FC236}">
                <a16:creationId xmlns:a16="http://schemas.microsoft.com/office/drawing/2014/main" id="{6FF1450B-B5FF-4D7F-90BC-A10D1ECB3B66}"/>
              </a:ext>
            </a:extLst>
          </p:cNvPr>
          <p:cNvPicPr>
            <a:picLocks noChangeAspect="1"/>
          </p:cNvPicPr>
          <p:nvPr userDrawn="1"/>
        </p:nvPicPr>
        <p:blipFill>
          <a:blip r:embed="rId2"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3" name="ZoneTexte 15">
            <a:extLst>
              <a:ext uri="{FF2B5EF4-FFF2-40B4-BE49-F238E27FC236}">
                <a16:creationId xmlns:a16="http://schemas.microsoft.com/office/drawing/2014/main" id="{4468C630-197B-46F2-B983-471621C59FBD}"/>
              </a:ext>
            </a:extLst>
          </p:cNvPr>
          <p:cNvSpPr txBox="1"/>
          <p:nvPr userDrawn="1"/>
        </p:nvSpPr>
        <p:spPr>
          <a:xfrm>
            <a:off x="11789199" y="6610393"/>
            <a:ext cx="405880"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cs typeface="Calibri" panose="020F0502020204030204" pitchFamily="34" charset="0"/>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4" name="ZoneTexte 17">
            <a:extLst>
              <a:ext uri="{FF2B5EF4-FFF2-40B4-BE49-F238E27FC236}">
                <a16:creationId xmlns:a16="http://schemas.microsoft.com/office/drawing/2014/main" id="{94AAA6CC-288E-433D-B768-723C1B24554A}"/>
              </a:ext>
            </a:extLst>
          </p:cNvPr>
          <p:cNvSpPr txBox="1"/>
          <p:nvPr userDrawn="1"/>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5" name="Rectangle : coins arrondis 2">
            <a:extLst>
              <a:ext uri="{FF2B5EF4-FFF2-40B4-BE49-F238E27FC236}">
                <a16:creationId xmlns:a16="http://schemas.microsoft.com/office/drawing/2014/main" id="{9F377CC2-21F9-404D-9957-5464A673F1ED}"/>
              </a:ext>
            </a:extLst>
          </p:cNvPr>
          <p:cNvSpPr/>
          <p:nvPr userDrawn="1"/>
        </p:nvSpPr>
        <p:spPr>
          <a:xfrm>
            <a:off x="536787" y="1465445"/>
            <a:ext cx="11118424" cy="5146334"/>
          </a:xfrm>
          <a:prstGeom prst="rect">
            <a:avLst/>
          </a:prstGeom>
          <a:solidFill>
            <a:srgbClr val="FFFFFF"/>
          </a:solidFill>
          <a:ln cap="flat">
            <a:solidFill>
              <a:srgbClr val="D0D0D0"/>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mn-lt"/>
              <a:cs typeface="Calibri" panose="020F0502020204030204" pitchFamily="34" charset="0"/>
            </a:endParaRPr>
          </a:p>
        </p:txBody>
      </p:sp>
      <p:sp>
        <p:nvSpPr>
          <p:cNvPr id="28" name="Larme 27">
            <a:extLst>
              <a:ext uri="{FF2B5EF4-FFF2-40B4-BE49-F238E27FC236}">
                <a16:creationId xmlns:a16="http://schemas.microsoft.com/office/drawing/2014/main" id="{B9069FAB-14A1-46F7-8F20-8CE169421BA1}"/>
              </a:ext>
            </a:extLst>
          </p:cNvPr>
          <p:cNvSpPr/>
          <p:nvPr/>
        </p:nvSpPr>
        <p:spPr>
          <a:xfrm rot="5400000">
            <a:off x="0" y="5868983"/>
            <a:ext cx="536787" cy="536787"/>
          </a:xfrm>
          <a:prstGeom prst="teardrop">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9" name="Titre 1">
            <a:extLst>
              <a:ext uri="{FF2B5EF4-FFF2-40B4-BE49-F238E27FC236}">
                <a16:creationId xmlns:a16="http://schemas.microsoft.com/office/drawing/2014/main" id="{01D5BEB5-1544-4AF6-9411-851BAF3A93A3}"/>
              </a:ext>
            </a:extLst>
          </p:cNvPr>
          <p:cNvSpPr txBox="1">
            <a:spLocks/>
          </p:cNvSpPr>
          <p:nvPr/>
        </p:nvSpPr>
        <p:spPr>
          <a:xfrm rot="16200000">
            <a:off x="-271608" y="5331769"/>
            <a:ext cx="1080003" cy="536786"/>
          </a:xfrm>
          <a:prstGeom prst="rect">
            <a:avLst/>
          </a:prstGeom>
          <a:solidFill>
            <a:srgbClr val="565656"/>
          </a:solidFill>
        </p:spPr>
        <p:txBody>
          <a:bodyPr anchor="ctr" anchorCtr="0"/>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4</a:t>
            </a:r>
          </a:p>
        </p:txBody>
      </p:sp>
      <p:pic>
        <p:nvPicPr>
          <p:cNvPr id="34" name="Picture 6">
            <a:extLst>
              <a:ext uri="{FF2B5EF4-FFF2-40B4-BE49-F238E27FC236}">
                <a16:creationId xmlns:a16="http://schemas.microsoft.com/office/drawing/2014/main" id="{94BE856C-0745-42E1-8527-BA11E1801FA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5" name="Image 34">
            <a:extLst>
              <a:ext uri="{FF2B5EF4-FFF2-40B4-BE49-F238E27FC236}">
                <a16:creationId xmlns:a16="http://schemas.microsoft.com/office/drawing/2014/main" id="{90BDE94B-CC75-42C9-B491-CECCE76EA3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E2F08842-10C8-4B8C-BD82-B6D8AC5BEF45}"/>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565656"/>
                </a:solidFill>
                <a:latin typeface="+mn-lt"/>
                <a:cs typeface="Calibri" panose="020F0502020204030204" pitchFamily="34" charset="0"/>
              </a:defRPr>
            </a:lvl1pPr>
          </a:lstStyle>
          <a:p>
            <a:r>
              <a:rPr lang="fr-FR" dirty="0"/>
              <a:t>Modifiez le style du titre</a:t>
            </a:r>
          </a:p>
        </p:txBody>
      </p:sp>
      <p:sp>
        <p:nvSpPr>
          <p:cNvPr id="17" name="Espace réservé du texte 14">
            <a:extLst>
              <a:ext uri="{FF2B5EF4-FFF2-40B4-BE49-F238E27FC236}">
                <a16:creationId xmlns:a16="http://schemas.microsoft.com/office/drawing/2014/main" id="{40024736-EDCC-42D8-8A32-27C0B9898815}"/>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565656"/>
                </a:solidFill>
                <a:latin typeface="+mn-lt"/>
                <a:cs typeface="Calibri" panose="020F0502020204030204" pitchFamily="34" charset="0"/>
              </a:defRPr>
            </a:lvl1pPr>
          </a:lstStyle>
          <a:p>
            <a:pPr lvl="0"/>
            <a:r>
              <a:rPr lang="fr-FR" dirty="0"/>
              <a:t>Modifiez le style du titre</a:t>
            </a:r>
          </a:p>
        </p:txBody>
      </p:sp>
      <p:sp>
        <p:nvSpPr>
          <p:cNvPr id="12" name="Espace réservé du contenu 17">
            <a:extLst>
              <a:ext uri="{FF2B5EF4-FFF2-40B4-BE49-F238E27FC236}">
                <a16:creationId xmlns:a16="http://schemas.microsoft.com/office/drawing/2014/main" id="{45EA661F-869A-4AE9-95C1-2849CD3D8E4F}"/>
              </a:ext>
            </a:extLst>
          </p:cNvPr>
          <p:cNvSpPr>
            <a:spLocks noGrp="1"/>
          </p:cNvSpPr>
          <p:nvPr>
            <p:ph sz="quarter" idx="12"/>
          </p:nvPr>
        </p:nvSpPr>
        <p:spPr>
          <a:xfrm>
            <a:off x="719999" y="1943055"/>
            <a:ext cx="5220000" cy="2159999"/>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3" name="Espace réservé du contenu 17">
            <a:extLst>
              <a:ext uri="{FF2B5EF4-FFF2-40B4-BE49-F238E27FC236}">
                <a16:creationId xmlns:a16="http://schemas.microsoft.com/office/drawing/2014/main" id="{D6F06444-AA59-44A2-A98B-9E44E449818F}"/>
              </a:ext>
            </a:extLst>
          </p:cNvPr>
          <p:cNvSpPr>
            <a:spLocks noGrp="1"/>
          </p:cNvSpPr>
          <p:nvPr>
            <p:ph sz="quarter" idx="13"/>
          </p:nvPr>
        </p:nvSpPr>
        <p:spPr>
          <a:xfrm>
            <a:off x="720000" y="1616658"/>
            <a:ext cx="10744752" cy="319714"/>
          </a:xfrm>
          <a:prstGeom prst="rect">
            <a:avLst/>
          </a:prstGeom>
        </p:spPr>
        <p:txBody>
          <a:bodyPr/>
          <a:lstStyle>
            <a:lvl1pPr marL="0" indent="0">
              <a:lnSpc>
                <a:spcPts val="1600"/>
              </a:lnSpc>
              <a:spcBef>
                <a:spcPts val="600"/>
              </a:spcBef>
              <a:buNone/>
              <a:defRPr sz="1600" b="1">
                <a:solidFill>
                  <a:srgbClr val="565656"/>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4" name="Espace réservé du contenu 17">
            <a:extLst>
              <a:ext uri="{FF2B5EF4-FFF2-40B4-BE49-F238E27FC236}">
                <a16:creationId xmlns:a16="http://schemas.microsoft.com/office/drawing/2014/main" id="{8A5BB764-8069-4EE7-8A85-C6C2D8F01E0C}"/>
              </a:ext>
            </a:extLst>
          </p:cNvPr>
          <p:cNvSpPr>
            <a:spLocks noGrp="1"/>
          </p:cNvSpPr>
          <p:nvPr>
            <p:ph sz="quarter" idx="16"/>
          </p:nvPr>
        </p:nvSpPr>
        <p:spPr>
          <a:xfrm>
            <a:off x="718175" y="4277638"/>
            <a:ext cx="5220000" cy="21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5" name="Espace réservé du graphique SmartArt 3">
            <a:extLst>
              <a:ext uri="{FF2B5EF4-FFF2-40B4-BE49-F238E27FC236}">
                <a16:creationId xmlns:a16="http://schemas.microsoft.com/office/drawing/2014/main" id="{D8410EBF-B8B5-4313-9634-DC94B37BB424}"/>
              </a:ext>
            </a:extLst>
          </p:cNvPr>
          <p:cNvSpPr>
            <a:spLocks noGrp="1"/>
          </p:cNvSpPr>
          <p:nvPr>
            <p:ph type="dgm" sz="quarter" idx="17"/>
          </p:nvPr>
        </p:nvSpPr>
        <p:spPr>
          <a:xfrm>
            <a:off x="6738381" y="2590066"/>
            <a:ext cx="4114800" cy="2900291"/>
          </a:xfrm>
          <a:prstGeom prst="rect">
            <a:avLst/>
          </a:prstGeom>
        </p:spPr>
        <p:txBody>
          <a:bodyPr/>
          <a:lstStyle>
            <a:lvl1pPr>
              <a:defRPr>
                <a:solidFill>
                  <a:srgbClr val="565656"/>
                </a:solidFill>
              </a:defRPr>
            </a:lvl1pPr>
          </a:lstStyle>
          <a:p>
            <a:endParaRPr lang="fr-FR" dirty="0"/>
          </a:p>
        </p:txBody>
      </p:sp>
    </p:spTree>
    <p:extLst>
      <p:ext uri="{BB962C8B-B14F-4D97-AF65-F5344CB8AC3E}">
        <p14:creationId xmlns:p14="http://schemas.microsoft.com/office/powerpoint/2010/main" val="2954967553"/>
      </p:ext>
    </p:extLst>
  </p:cSld>
  <p:clrMapOvr>
    <a:masterClrMapping/>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_SLIDE PARTI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2C80E2A6-190D-4EDC-A3B3-B54A603EB7F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16" name="Rectangle : avec coins arrondis en haut 15">
            <a:extLst>
              <a:ext uri="{FF2B5EF4-FFF2-40B4-BE49-F238E27FC236}">
                <a16:creationId xmlns:a16="http://schemas.microsoft.com/office/drawing/2014/main" id="{9E27EBC3-AFA1-4CFB-A123-A075ED377627}"/>
              </a:ext>
            </a:extLst>
          </p:cNvPr>
          <p:cNvSpPr/>
          <p:nvPr/>
        </p:nvSpPr>
        <p:spPr>
          <a:xfrm>
            <a:off x="8010000" y="6132986"/>
            <a:ext cx="2160000" cy="720000"/>
          </a:xfrm>
          <a:prstGeom prst="round2SameRect">
            <a:avLst/>
          </a:prstGeom>
          <a:solidFill>
            <a:srgbClr val="08A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8ACA2"/>
              </a:solidFill>
              <a:latin typeface="+mn-lt"/>
            </a:endParaRPr>
          </a:p>
        </p:txBody>
      </p:sp>
      <p:sp>
        <p:nvSpPr>
          <p:cNvPr id="19" name="Espace réservé du texte 8">
            <a:extLst>
              <a:ext uri="{FF2B5EF4-FFF2-40B4-BE49-F238E27FC236}">
                <a16:creationId xmlns:a16="http://schemas.microsoft.com/office/drawing/2014/main" id="{AAE3476E-5D4C-43AE-9AED-D76EE18FFDD8}"/>
              </a:ext>
            </a:extLst>
          </p:cNvPr>
          <p:cNvSpPr>
            <a:spLocks noGrp="1"/>
          </p:cNvSpPr>
          <p:nvPr>
            <p:ph type="body" sz="quarter" idx="13" hasCustomPrompt="1"/>
          </p:nvPr>
        </p:nvSpPr>
        <p:spPr>
          <a:xfrm>
            <a:off x="6300000" y="1089893"/>
            <a:ext cx="5580000" cy="900000"/>
          </a:xfrm>
          <a:prstGeom prst="rect">
            <a:avLst/>
          </a:prstGeom>
        </p:spPr>
        <p:txBody>
          <a:bodyPr anchor="t" anchorCtr="0"/>
          <a:lstStyle>
            <a:lvl1pPr marL="0" indent="0" algn="ctr">
              <a:lnSpc>
                <a:spcPct val="100000"/>
              </a:lnSpc>
              <a:spcBef>
                <a:spcPts val="0"/>
              </a:spcBef>
              <a:buNone/>
              <a:defRPr sz="2400" b="1" u="none">
                <a:solidFill>
                  <a:srgbClr val="08ACA2"/>
                </a:solidFill>
                <a:latin typeface="+mn-lt"/>
                <a:cs typeface="Calibri" panose="020F0502020204030204" pitchFamily="34" charset="0"/>
              </a:defRPr>
            </a:lvl1pPr>
          </a:lstStyle>
          <a:p>
            <a:pPr lvl="0"/>
            <a:r>
              <a:rPr lang="fr-FR" dirty="0"/>
              <a:t>TITRE</a:t>
            </a:r>
          </a:p>
        </p:txBody>
      </p:sp>
      <p:sp>
        <p:nvSpPr>
          <p:cNvPr id="21" name="Rectangle 20">
            <a:extLst>
              <a:ext uri="{FF2B5EF4-FFF2-40B4-BE49-F238E27FC236}">
                <a16:creationId xmlns:a16="http://schemas.microsoft.com/office/drawing/2014/main" id="{FF8BB92A-763C-4A55-AD56-8267461E7B3D}"/>
              </a:ext>
            </a:extLst>
          </p:cNvPr>
          <p:cNvSpPr/>
          <p:nvPr/>
        </p:nvSpPr>
        <p:spPr>
          <a:xfrm>
            <a:off x="6300000" y="2340000"/>
            <a:ext cx="5580000" cy="369332"/>
          </a:xfrm>
          <a:prstGeom prst="rect">
            <a:avLst/>
          </a:prstGeom>
        </p:spPr>
        <p:txBody>
          <a:bodyPr wrap="square">
            <a:spAutoFit/>
          </a:bodyPr>
          <a:lstStyle/>
          <a:p>
            <a:pPr lvl="0" algn="l" defTabSz="914400">
              <a:defRPr sz="1800" b="0" i="0" u="none" strike="noStrike" kern="0" cap="none" spc="0" baseline="0">
                <a:solidFill>
                  <a:srgbClr val="000000"/>
                </a:solidFill>
                <a:uFillTx/>
              </a:defRPr>
            </a:pPr>
            <a:r>
              <a:rPr lang="en-US" sz="1800" b="1" u="none" kern="1200" dirty="0">
                <a:solidFill>
                  <a:srgbClr val="08ACA2"/>
                </a:solidFill>
                <a:latin typeface="+mn-lt"/>
                <a:ea typeface="맑은 고딕" pitchFamily="34"/>
                <a:cs typeface="Calibri" panose="020F0502020204030204" pitchFamily="34" charset="0"/>
              </a:rPr>
              <a:t>Dans ce module, vous allez :</a:t>
            </a:r>
          </a:p>
        </p:txBody>
      </p:sp>
      <p:sp>
        <p:nvSpPr>
          <p:cNvPr id="22" name="Espace réservé du texte 8">
            <a:extLst>
              <a:ext uri="{FF2B5EF4-FFF2-40B4-BE49-F238E27FC236}">
                <a16:creationId xmlns:a16="http://schemas.microsoft.com/office/drawing/2014/main" id="{C001CBFC-9364-4962-8E57-BC901FEAA26D}"/>
              </a:ext>
            </a:extLst>
          </p:cNvPr>
          <p:cNvSpPr>
            <a:spLocks noGrp="1"/>
          </p:cNvSpPr>
          <p:nvPr>
            <p:ph type="body" sz="quarter" idx="14" hasCustomPrompt="1"/>
          </p:nvPr>
        </p:nvSpPr>
        <p:spPr>
          <a:xfrm>
            <a:off x="6300000" y="2880000"/>
            <a:ext cx="5580000" cy="1440000"/>
          </a:xfrm>
          <a:prstGeom prst="rect">
            <a:avLst/>
          </a:prstGeom>
        </p:spPr>
        <p:txBody>
          <a:bodyPr anchor="t" anchorCtr="0"/>
          <a:lstStyle>
            <a:lvl1pPr marL="342900" indent="-342900" algn="l">
              <a:lnSpc>
                <a:spcPct val="100000"/>
              </a:lnSpc>
              <a:spcBef>
                <a:spcPts val="600"/>
              </a:spcBef>
              <a:buFont typeface="Arial" panose="020B0604020202020204" pitchFamily="34" charset="0"/>
              <a:buChar char="•"/>
              <a:defRPr sz="1600" b="0" u="none">
                <a:solidFill>
                  <a:srgbClr val="565656"/>
                </a:solidFill>
                <a:latin typeface="+mn-lt"/>
                <a:cs typeface="Calibri" panose="020F0502020204030204" pitchFamily="34" charset="0"/>
              </a:defRPr>
            </a:lvl1pPr>
          </a:lstStyle>
          <a:p>
            <a:pPr lvl="0"/>
            <a:r>
              <a:rPr lang="fr-FR" dirty="0"/>
              <a:t>….</a:t>
            </a:r>
          </a:p>
          <a:p>
            <a:pPr lvl="0"/>
            <a:r>
              <a:rPr lang="fr-FR" dirty="0"/>
              <a:t>….</a:t>
            </a:r>
          </a:p>
          <a:p>
            <a:pPr lvl="0"/>
            <a:r>
              <a:rPr lang="fr-FR" dirty="0"/>
              <a:t>….</a:t>
            </a:r>
          </a:p>
        </p:txBody>
      </p:sp>
      <p:sp>
        <p:nvSpPr>
          <p:cNvPr id="24" name="Espace réservé du texte 8">
            <a:extLst>
              <a:ext uri="{FF2B5EF4-FFF2-40B4-BE49-F238E27FC236}">
                <a16:creationId xmlns:a16="http://schemas.microsoft.com/office/drawing/2014/main" id="{F4D90335-7729-4328-9F12-1DC06EDDAD2A}"/>
              </a:ext>
            </a:extLst>
          </p:cNvPr>
          <p:cNvSpPr>
            <a:spLocks noGrp="1"/>
          </p:cNvSpPr>
          <p:nvPr>
            <p:ph type="body" sz="quarter" idx="10" hasCustomPrompt="1"/>
          </p:nvPr>
        </p:nvSpPr>
        <p:spPr>
          <a:xfrm>
            <a:off x="8480684" y="6132986"/>
            <a:ext cx="1689315" cy="720000"/>
          </a:xfrm>
          <a:prstGeom prst="rect">
            <a:avLst/>
          </a:prstGeom>
          <a:ln>
            <a:noFill/>
          </a:ln>
        </p:spPr>
        <p:txBody>
          <a:bodyPr anchor="ctr" anchorCtr="0"/>
          <a:lstStyle>
            <a:lvl1pPr marL="0" indent="0" algn="ctr">
              <a:buNone/>
              <a:defRPr sz="2400" b="1">
                <a:solidFill>
                  <a:schemeClr val="bg1"/>
                </a:solidFill>
                <a:latin typeface="+mn-lt"/>
                <a:cs typeface="Calibri" panose="020F0502020204030204" pitchFamily="34" charset="0"/>
              </a:defRPr>
            </a:lvl1pPr>
          </a:lstStyle>
          <a:p>
            <a:pPr lvl="0"/>
            <a:r>
              <a:rPr lang="fr-FR" dirty="0"/>
              <a:t>… heures</a:t>
            </a:r>
          </a:p>
        </p:txBody>
      </p:sp>
      <p:pic>
        <p:nvPicPr>
          <p:cNvPr id="25" name="Image 24">
            <a:extLst>
              <a:ext uri="{FF2B5EF4-FFF2-40B4-BE49-F238E27FC236}">
                <a16:creationId xmlns:a16="http://schemas.microsoft.com/office/drawing/2014/main" id="{43DB45BC-B0D2-4D68-A143-67059E84762A}"/>
              </a:ext>
            </a:extLst>
          </p:cNvPr>
          <p:cNvPicPr>
            <a:picLocks noChangeAspect="1"/>
          </p:cNvPicPr>
          <p:nvPr/>
        </p:nvPicPr>
        <p:blipFill>
          <a:blip r:embed="rId3"/>
          <a:stretch>
            <a:fillRect/>
          </a:stretch>
        </p:blipFill>
        <p:spPr>
          <a:xfrm>
            <a:off x="8186397" y="6268947"/>
            <a:ext cx="401660" cy="396000"/>
          </a:xfrm>
          <a:prstGeom prst="rect">
            <a:avLst/>
          </a:prstGeom>
        </p:spPr>
      </p:pic>
      <p:pic>
        <p:nvPicPr>
          <p:cNvPr id="26" name="Picture 6">
            <a:extLst>
              <a:ext uri="{FF2B5EF4-FFF2-40B4-BE49-F238E27FC236}">
                <a16:creationId xmlns:a16="http://schemas.microsoft.com/office/drawing/2014/main" id="{BE95A489-1B7B-432F-B0BB-3047C0D7406C}"/>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438444" y="195753"/>
            <a:ext cx="1027197" cy="1014820"/>
          </a:xfrm>
          <a:prstGeom prst="rect">
            <a:avLst/>
          </a:prstGeom>
          <a:noFill/>
          <a:ln cap="flat">
            <a:noFill/>
          </a:ln>
        </p:spPr>
      </p:pic>
      <p:pic>
        <p:nvPicPr>
          <p:cNvPr id="27" name="Image 26">
            <a:extLst>
              <a:ext uri="{FF2B5EF4-FFF2-40B4-BE49-F238E27FC236}">
                <a16:creationId xmlns:a16="http://schemas.microsoft.com/office/drawing/2014/main" id="{AED50B38-2C9A-45AA-B5E0-F77CEFC867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80261" y="380583"/>
            <a:ext cx="2002221" cy="645160"/>
          </a:xfrm>
          <a:prstGeom prst="rect">
            <a:avLst/>
          </a:prstGeom>
        </p:spPr>
      </p:pic>
      <p:pic>
        <p:nvPicPr>
          <p:cNvPr id="28" name="Image 27">
            <a:extLst>
              <a:ext uri="{FF2B5EF4-FFF2-40B4-BE49-F238E27FC236}">
                <a16:creationId xmlns:a16="http://schemas.microsoft.com/office/drawing/2014/main" id="{2D185A0C-86F0-4C88-8A6C-82E26EC15D1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657463" y="4542289"/>
            <a:ext cx="865074" cy="865074"/>
          </a:xfrm>
          <a:prstGeom prst="rect">
            <a:avLst/>
          </a:prstGeom>
        </p:spPr>
      </p:pic>
      <p:sp>
        <p:nvSpPr>
          <p:cNvPr id="15" name="ZoneTexte 14">
            <a:extLst>
              <a:ext uri="{FF2B5EF4-FFF2-40B4-BE49-F238E27FC236}">
                <a16:creationId xmlns:a16="http://schemas.microsoft.com/office/drawing/2014/main" id="{B82AF947-447B-4FE6-B61B-2F8EE1D38661}"/>
              </a:ext>
            </a:extLst>
          </p:cNvPr>
          <p:cNvSpPr txBox="1"/>
          <p:nvPr userDrawn="1"/>
        </p:nvSpPr>
        <p:spPr>
          <a:xfrm>
            <a:off x="6300000" y="561659"/>
            <a:ext cx="5580000" cy="523220"/>
          </a:xfrm>
          <a:prstGeom prst="rect">
            <a:avLst/>
          </a:prstGeom>
          <a:noFill/>
        </p:spPr>
        <p:txBody>
          <a:bodyPr wrap="square" rtlCol="0">
            <a:spAutoFit/>
          </a:bodyPr>
          <a:lstStyle/>
          <a:p>
            <a:pPr algn="ctr"/>
            <a:r>
              <a:rPr lang="fr-FR" sz="2800" b="1" dirty="0">
                <a:solidFill>
                  <a:srgbClr val="08ACA2"/>
                </a:solidFill>
                <a:latin typeface="+mn-lt"/>
                <a:cs typeface="Calibri" panose="020F0502020204030204" pitchFamily="34" charset="0"/>
              </a:rPr>
              <a:t>PARTIE 5</a:t>
            </a:r>
          </a:p>
        </p:txBody>
      </p:sp>
    </p:spTree>
    <p:extLst>
      <p:ext uri="{BB962C8B-B14F-4D97-AF65-F5344CB8AC3E}">
        <p14:creationId xmlns:p14="http://schemas.microsoft.com/office/powerpoint/2010/main" val="4053386296"/>
      </p:ext>
    </p:extLst>
  </p:cSld>
  <p:clrMapOvr>
    <a:masterClrMapping/>
  </p:clrMapOvr>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6_SLIDE ACTIVITES 1">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CCF5E1A6-D816-465B-ABBA-39A9B6B130E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14" name="Espace réservé du texte 8">
            <a:extLst>
              <a:ext uri="{FF2B5EF4-FFF2-40B4-BE49-F238E27FC236}">
                <a16:creationId xmlns:a16="http://schemas.microsoft.com/office/drawing/2014/main" id="{11FC0CA9-7509-4669-896A-AB2127F25BBE}"/>
              </a:ext>
            </a:extLst>
          </p:cNvPr>
          <p:cNvSpPr>
            <a:spLocks noGrp="1"/>
          </p:cNvSpPr>
          <p:nvPr>
            <p:ph type="body" sz="quarter" idx="12" hasCustomPrompt="1"/>
          </p:nvPr>
        </p:nvSpPr>
        <p:spPr>
          <a:xfrm>
            <a:off x="6300000" y="539999"/>
            <a:ext cx="5580000" cy="540000"/>
          </a:xfrm>
          <a:prstGeom prst="rect">
            <a:avLst/>
          </a:prstGeom>
        </p:spPr>
        <p:txBody>
          <a:bodyPr anchor="ctr" anchorCtr="0"/>
          <a:lstStyle>
            <a:lvl1pPr marL="0" indent="0" algn="ctr">
              <a:lnSpc>
                <a:spcPct val="100000"/>
              </a:lnSpc>
              <a:spcBef>
                <a:spcPts val="0"/>
              </a:spcBef>
              <a:buNone/>
              <a:defRPr sz="2800" b="1" u="none">
                <a:solidFill>
                  <a:srgbClr val="08ACA2"/>
                </a:solidFill>
                <a:latin typeface="+mn-lt"/>
                <a:cs typeface="Calibri" panose="020F0502020204030204" pitchFamily="34" charset="0"/>
              </a:defRPr>
            </a:lvl1pPr>
          </a:lstStyle>
          <a:p>
            <a:pPr lvl="0"/>
            <a:r>
              <a:rPr lang="fr-FR" dirty="0"/>
              <a:t>ACTIVITÉ n°</a:t>
            </a:r>
          </a:p>
        </p:txBody>
      </p:sp>
      <p:sp>
        <p:nvSpPr>
          <p:cNvPr id="15" name="Espace réservé du texte 8">
            <a:extLst>
              <a:ext uri="{FF2B5EF4-FFF2-40B4-BE49-F238E27FC236}">
                <a16:creationId xmlns:a16="http://schemas.microsoft.com/office/drawing/2014/main" id="{5586E004-C84D-4C67-B321-9AE8530D29FD}"/>
              </a:ext>
            </a:extLst>
          </p:cNvPr>
          <p:cNvSpPr>
            <a:spLocks noGrp="1"/>
          </p:cNvSpPr>
          <p:nvPr>
            <p:ph type="body" sz="quarter" idx="13" hasCustomPrompt="1"/>
          </p:nvPr>
        </p:nvSpPr>
        <p:spPr>
          <a:xfrm>
            <a:off x="6300000" y="1089893"/>
            <a:ext cx="5580000" cy="900000"/>
          </a:xfrm>
          <a:prstGeom prst="rect">
            <a:avLst/>
          </a:prstGeom>
        </p:spPr>
        <p:txBody>
          <a:bodyPr anchor="t" anchorCtr="0"/>
          <a:lstStyle>
            <a:lvl1pPr marL="0" indent="0" algn="ctr">
              <a:lnSpc>
                <a:spcPct val="100000"/>
              </a:lnSpc>
              <a:spcBef>
                <a:spcPts val="0"/>
              </a:spcBef>
              <a:buNone/>
              <a:defRPr sz="2400" b="1" u="none">
                <a:solidFill>
                  <a:srgbClr val="08ACA2"/>
                </a:solidFill>
                <a:latin typeface="+mn-lt"/>
                <a:cs typeface="Calibri" panose="020F0502020204030204" pitchFamily="34" charset="0"/>
              </a:defRPr>
            </a:lvl1pPr>
          </a:lstStyle>
          <a:p>
            <a:pPr lvl="0"/>
            <a:r>
              <a:rPr lang="fr-FR" dirty="0"/>
              <a:t>TITRE</a:t>
            </a:r>
          </a:p>
        </p:txBody>
      </p:sp>
      <p:sp>
        <p:nvSpPr>
          <p:cNvPr id="18" name="Rectangle 17">
            <a:extLst>
              <a:ext uri="{FF2B5EF4-FFF2-40B4-BE49-F238E27FC236}">
                <a16:creationId xmlns:a16="http://schemas.microsoft.com/office/drawing/2014/main" id="{B8EC24CB-7F44-4FFD-A8FF-B0027A124EE9}"/>
              </a:ext>
            </a:extLst>
          </p:cNvPr>
          <p:cNvSpPr/>
          <p:nvPr/>
        </p:nvSpPr>
        <p:spPr>
          <a:xfrm>
            <a:off x="6300000" y="2125854"/>
            <a:ext cx="5580000" cy="369332"/>
          </a:xfrm>
          <a:prstGeom prst="rect">
            <a:avLst/>
          </a:prstGeom>
        </p:spPr>
        <p:txBody>
          <a:bodyPr wrap="square">
            <a:spAutoFit/>
          </a:bodyPr>
          <a:lstStyle/>
          <a:p>
            <a:pPr lvl="0" algn="l" defTabSz="914400">
              <a:defRPr sz="1800" b="0" i="0" u="none" strike="noStrike" kern="0" cap="none" spc="0" baseline="0">
                <a:solidFill>
                  <a:srgbClr val="000000"/>
                </a:solidFill>
                <a:uFillTx/>
              </a:defRPr>
            </a:pPr>
            <a:r>
              <a:rPr lang="en-US" sz="1800" b="1" u="none" kern="1200" dirty="0">
                <a:solidFill>
                  <a:srgbClr val="08ACA2"/>
                </a:solidFill>
                <a:latin typeface="+mn-lt"/>
                <a:ea typeface="맑은 고딕" pitchFamily="34"/>
                <a:cs typeface="Calibri" panose="020F0502020204030204" pitchFamily="34" charset="0"/>
              </a:rPr>
              <a:t>Compétences visées :</a:t>
            </a:r>
          </a:p>
        </p:txBody>
      </p:sp>
      <p:sp>
        <p:nvSpPr>
          <p:cNvPr id="20" name="Espace réservé du texte 8">
            <a:extLst>
              <a:ext uri="{FF2B5EF4-FFF2-40B4-BE49-F238E27FC236}">
                <a16:creationId xmlns:a16="http://schemas.microsoft.com/office/drawing/2014/main" id="{DB4F7443-86EC-4731-AADB-9DCD325B7643}"/>
              </a:ext>
            </a:extLst>
          </p:cNvPr>
          <p:cNvSpPr>
            <a:spLocks noGrp="1"/>
          </p:cNvSpPr>
          <p:nvPr>
            <p:ph type="body" sz="quarter" idx="14" hasCustomPrompt="1"/>
          </p:nvPr>
        </p:nvSpPr>
        <p:spPr>
          <a:xfrm>
            <a:off x="6300000" y="2700000"/>
            <a:ext cx="5580000" cy="1260561"/>
          </a:xfrm>
          <a:prstGeom prst="rect">
            <a:avLst/>
          </a:prstGeom>
        </p:spPr>
        <p:txBody>
          <a:bodyPr anchor="t" anchorCtr="0"/>
          <a:lstStyle>
            <a:lvl1pPr marL="342900" indent="-342900" algn="l">
              <a:lnSpc>
                <a:spcPct val="100000"/>
              </a:lnSpc>
              <a:spcBef>
                <a:spcPts val="600"/>
              </a:spcBef>
              <a:buClr>
                <a:srgbClr val="565656"/>
              </a:buClr>
              <a:buFont typeface="Arial" panose="020B0604020202020204" pitchFamily="34" charset="0"/>
              <a:buChar char="•"/>
              <a:defRPr sz="1600" b="0" u="none">
                <a:solidFill>
                  <a:srgbClr val="565656"/>
                </a:solidFill>
                <a:latin typeface="+mn-lt"/>
                <a:cs typeface="Calibri" panose="020F0502020204030204" pitchFamily="34" charset="0"/>
              </a:defRPr>
            </a:lvl1pPr>
          </a:lstStyle>
          <a:p>
            <a:pPr lvl="0"/>
            <a:r>
              <a:rPr lang="fr-FR" dirty="0"/>
              <a:t>….</a:t>
            </a:r>
          </a:p>
          <a:p>
            <a:pPr lvl="0"/>
            <a:r>
              <a:rPr lang="fr-FR" dirty="0"/>
              <a:t>….</a:t>
            </a:r>
          </a:p>
          <a:p>
            <a:pPr lvl="0"/>
            <a:r>
              <a:rPr lang="fr-FR" dirty="0"/>
              <a:t>….</a:t>
            </a:r>
          </a:p>
        </p:txBody>
      </p:sp>
      <p:sp>
        <p:nvSpPr>
          <p:cNvPr id="23" name="Rectangle : avec coins arrondis en haut 22">
            <a:extLst>
              <a:ext uri="{FF2B5EF4-FFF2-40B4-BE49-F238E27FC236}">
                <a16:creationId xmlns:a16="http://schemas.microsoft.com/office/drawing/2014/main" id="{3424033A-21E0-49F9-B1F4-06B3081B974E}"/>
              </a:ext>
            </a:extLst>
          </p:cNvPr>
          <p:cNvSpPr/>
          <p:nvPr/>
        </p:nvSpPr>
        <p:spPr>
          <a:xfrm>
            <a:off x="8010000" y="6132986"/>
            <a:ext cx="2160000" cy="720000"/>
          </a:xfrm>
          <a:prstGeom prst="round2SameRect">
            <a:avLst/>
          </a:prstGeom>
          <a:solidFill>
            <a:srgbClr val="08A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4" name="Espace réservé du texte 8">
            <a:extLst>
              <a:ext uri="{FF2B5EF4-FFF2-40B4-BE49-F238E27FC236}">
                <a16:creationId xmlns:a16="http://schemas.microsoft.com/office/drawing/2014/main" id="{600C38A5-6D7B-4E29-BB82-17E2EB0317D7}"/>
              </a:ext>
            </a:extLst>
          </p:cNvPr>
          <p:cNvSpPr>
            <a:spLocks noGrp="1"/>
          </p:cNvSpPr>
          <p:nvPr>
            <p:ph type="body" sz="quarter" idx="15" hasCustomPrompt="1"/>
          </p:nvPr>
        </p:nvSpPr>
        <p:spPr>
          <a:xfrm>
            <a:off x="8480684" y="6132986"/>
            <a:ext cx="1689315" cy="720000"/>
          </a:xfrm>
          <a:prstGeom prst="rect">
            <a:avLst/>
          </a:prstGeom>
          <a:ln>
            <a:noFill/>
          </a:ln>
        </p:spPr>
        <p:txBody>
          <a:bodyPr anchor="ctr" anchorCtr="0"/>
          <a:lstStyle>
            <a:lvl1pPr marL="0" indent="0" algn="ctr">
              <a:buNone/>
              <a:defRPr sz="2400" b="1">
                <a:solidFill>
                  <a:schemeClr val="bg1"/>
                </a:solidFill>
                <a:latin typeface="+mn-lt"/>
                <a:cs typeface="Calibri" panose="020F0502020204030204" pitchFamily="34" charset="0"/>
              </a:defRPr>
            </a:lvl1pPr>
          </a:lstStyle>
          <a:p>
            <a:pPr lvl="0"/>
            <a:r>
              <a:rPr lang="fr-FR" dirty="0"/>
              <a:t>… heures</a:t>
            </a:r>
          </a:p>
        </p:txBody>
      </p:sp>
      <p:pic>
        <p:nvPicPr>
          <p:cNvPr id="25" name="Image 24">
            <a:extLst>
              <a:ext uri="{FF2B5EF4-FFF2-40B4-BE49-F238E27FC236}">
                <a16:creationId xmlns:a16="http://schemas.microsoft.com/office/drawing/2014/main" id="{5F362A72-E555-4D2E-BDB5-A106A49FA0BF}"/>
              </a:ext>
            </a:extLst>
          </p:cNvPr>
          <p:cNvPicPr>
            <a:picLocks noChangeAspect="1"/>
          </p:cNvPicPr>
          <p:nvPr/>
        </p:nvPicPr>
        <p:blipFill>
          <a:blip r:embed="rId3"/>
          <a:stretch>
            <a:fillRect/>
          </a:stretch>
        </p:blipFill>
        <p:spPr>
          <a:xfrm>
            <a:off x="8186397" y="6268947"/>
            <a:ext cx="401660" cy="396000"/>
          </a:xfrm>
          <a:prstGeom prst="rect">
            <a:avLst/>
          </a:prstGeom>
        </p:spPr>
      </p:pic>
      <p:sp>
        <p:nvSpPr>
          <p:cNvPr id="12" name="Rectangle 11">
            <a:extLst>
              <a:ext uri="{FF2B5EF4-FFF2-40B4-BE49-F238E27FC236}">
                <a16:creationId xmlns:a16="http://schemas.microsoft.com/office/drawing/2014/main" id="{E564FCAD-A191-493B-ABDB-04016C040CB1}"/>
              </a:ext>
            </a:extLst>
          </p:cNvPr>
          <p:cNvSpPr/>
          <p:nvPr/>
        </p:nvSpPr>
        <p:spPr>
          <a:xfrm>
            <a:off x="6300000" y="4140000"/>
            <a:ext cx="5580000" cy="369332"/>
          </a:xfrm>
          <a:prstGeom prst="rect">
            <a:avLst/>
          </a:prstGeom>
        </p:spPr>
        <p:txBody>
          <a:bodyPr wrap="square">
            <a:spAutoFit/>
          </a:bodyPr>
          <a:lstStyle/>
          <a:p>
            <a:pPr lvl="0" algn="l" defTabSz="914400">
              <a:defRPr sz="1800" b="0" i="0" u="none" strike="noStrike" kern="0" cap="none" spc="0" baseline="0">
                <a:solidFill>
                  <a:srgbClr val="000000"/>
                </a:solidFill>
                <a:uFillTx/>
              </a:defRPr>
            </a:pPr>
            <a:r>
              <a:rPr lang="en-US" sz="1800" b="1" u="none" kern="1200" dirty="0">
                <a:solidFill>
                  <a:srgbClr val="08ACA2"/>
                </a:solidFill>
                <a:latin typeface="+mn-lt"/>
                <a:ea typeface="맑은 고딕" pitchFamily="34"/>
                <a:cs typeface="Calibri" panose="020F0502020204030204" pitchFamily="34" charset="0"/>
              </a:rPr>
              <a:t>Recommandations clés :</a:t>
            </a:r>
          </a:p>
        </p:txBody>
      </p:sp>
      <p:sp>
        <p:nvSpPr>
          <p:cNvPr id="13" name="Espace réservé du texte 8">
            <a:extLst>
              <a:ext uri="{FF2B5EF4-FFF2-40B4-BE49-F238E27FC236}">
                <a16:creationId xmlns:a16="http://schemas.microsoft.com/office/drawing/2014/main" id="{7B5F9102-B4C1-40D3-B5D6-957668C95C34}"/>
              </a:ext>
            </a:extLst>
          </p:cNvPr>
          <p:cNvSpPr>
            <a:spLocks noGrp="1"/>
          </p:cNvSpPr>
          <p:nvPr>
            <p:ph type="body" sz="quarter" idx="16" hasCustomPrompt="1"/>
          </p:nvPr>
        </p:nvSpPr>
        <p:spPr>
          <a:xfrm>
            <a:off x="6300000" y="4680000"/>
            <a:ext cx="5580000" cy="1228947"/>
          </a:xfrm>
          <a:prstGeom prst="rect">
            <a:avLst/>
          </a:prstGeom>
        </p:spPr>
        <p:txBody>
          <a:bodyPr anchor="t" anchorCtr="0"/>
          <a:lstStyle>
            <a:lvl1pPr marL="342900" indent="-342900" algn="l">
              <a:lnSpc>
                <a:spcPct val="100000"/>
              </a:lnSpc>
              <a:spcBef>
                <a:spcPts val="600"/>
              </a:spcBef>
              <a:buClr>
                <a:srgbClr val="565656"/>
              </a:buClr>
              <a:buFont typeface="Arial" panose="020B0604020202020204" pitchFamily="34" charset="0"/>
              <a:buChar char="•"/>
              <a:defRPr sz="1600" b="0" u="none">
                <a:solidFill>
                  <a:srgbClr val="565656"/>
                </a:solidFill>
                <a:latin typeface="+mn-lt"/>
                <a:cs typeface="Calibri" panose="020F0502020204030204" pitchFamily="34" charset="0"/>
              </a:defRPr>
            </a:lvl1pPr>
          </a:lstStyle>
          <a:p>
            <a:pPr lvl="0"/>
            <a:r>
              <a:rPr lang="fr-FR" dirty="0"/>
              <a:t>….</a:t>
            </a:r>
          </a:p>
          <a:p>
            <a:pPr lvl="0"/>
            <a:r>
              <a:rPr lang="fr-FR" dirty="0"/>
              <a:t>….</a:t>
            </a:r>
          </a:p>
          <a:p>
            <a:pPr lvl="0"/>
            <a:r>
              <a:rPr lang="fr-FR" dirty="0"/>
              <a:t>….</a:t>
            </a:r>
          </a:p>
        </p:txBody>
      </p:sp>
      <p:pic>
        <p:nvPicPr>
          <p:cNvPr id="16" name="Picture 6">
            <a:extLst>
              <a:ext uri="{FF2B5EF4-FFF2-40B4-BE49-F238E27FC236}">
                <a16:creationId xmlns:a16="http://schemas.microsoft.com/office/drawing/2014/main" id="{BB1B9F04-1EF8-4B1C-ADFE-255337B0DD47}"/>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438444" y="195753"/>
            <a:ext cx="1027197" cy="1014820"/>
          </a:xfrm>
          <a:prstGeom prst="rect">
            <a:avLst/>
          </a:prstGeom>
          <a:noFill/>
          <a:ln cap="flat">
            <a:noFill/>
          </a:ln>
        </p:spPr>
      </p:pic>
      <p:pic>
        <p:nvPicPr>
          <p:cNvPr id="17" name="Image 16">
            <a:extLst>
              <a:ext uri="{FF2B5EF4-FFF2-40B4-BE49-F238E27FC236}">
                <a16:creationId xmlns:a16="http://schemas.microsoft.com/office/drawing/2014/main" id="{EB7A3921-99E4-44F4-A4C2-7216667F4C6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680261" y="380583"/>
            <a:ext cx="2002221" cy="645160"/>
          </a:xfrm>
          <a:prstGeom prst="rect">
            <a:avLst/>
          </a:prstGeom>
        </p:spPr>
      </p:pic>
    </p:spTree>
    <p:extLst>
      <p:ext uri="{BB962C8B-B14F-4D97-AF65-F5344CB8AC3E}">
        <p14:creationId xmlns:p14="http://schemas.microsoft.com/office/powerpoint/2010/main" val="26122615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1_SLIDE CONSIGNES">
    <p:spTree>
      <p:nvGrpSpPr>
        <p:cNvPr id="1" name=""/>
        <p:cNvGrpSpPr/>
        <p:nvPr/>
      </p:nvGrpSpPr>
      <p:grpSpPr>
        <a:xfrm>
          <a:off x="0" y="0"/>
          <a:ext cx="0" cy="0"/>
          <a:chOff x="0" y="0"/>
          <a:chExt cx="0" cy="0"/>
        </a:xfrm>
      </p:grpSpPr>
      <p:pic>
        <p:nvPicPr>
          <p:cNvPr id="20" name="Image 19">
            <a:extLst>
              <a:ext uri="{FF2B5EF4-FFF2-40B4-BE49-F238E27FC236}">
                <a16:creationId xmlns:a16="http://schemas.microsoft.com/office/drawing/2014/main" id="{C0599489-E852-4692-9C8D-4B88674DC9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1" name="Espace réservé du texte 8">
            <a:extLst>
              <a:ext uri="{FF2B5EF4-FFF2-40B4-BE49-F238E27FC236}">
                <a16:creationId xmlns:a16="http://schemas.microsoft.com/office/drawing/2014/main" id="{E480CE55-AFC1-40FD-8CFD-8A93DF2D949E}"/>
              </a:ext>
            </a:extLst>
          </p:cNvPr>
          <p:cNvSpPr>
            <a:spLocks noGrp="1"/>
          </p:cNvSpPr>
          <p:nvPr>
            <p:ph type="body" sz="quarter" idx="14" hasCustomPrompt="1"/>
          </p:nvPr>
        </p:nvSpPr>
        <p:spPr>
          <a:xfrm>
            <a:off x="6245570" y="903777"/>
            <a:ext cx="5760000" cy="1155509"/>
          </a:xfrm>
          <a:prstGeom prst="rect">
            <a:avLst/>
          </a:prstGeom>
        </p:spPr>
        <p:txBody>
          <a:bodyPr anchor="t" anchorCtr="0"/>
          <a:lstStyle>
            <a:lvl1pPr marL="342900" indent="-342900" algn="just">
              <a:lnSpc>
                <a:spcPct val="100000"/>
              </a:lnSpc>
              <a:spcBef>
                <a:spcPts val="600"/>
              </a:spcBef>
              <a:buClr>
                <a:srgbClr val="565656"/>
              </a:buClr>
              <a:buFont typeface="Arial" panose="020B0604020202020204" pitchFamily="34" charset="0"/>
              <a:buChar char="•"/>
              <a:defRPr sz="1200" b="0" u="none">
                <a:solidFill>
                  <a:srgbClr val="565656"/>
                </a:solidFill>
                <a:latin typeface="+mn-lt"/>
                <a:cs typeface="Calibri" panose="020F0502020204030204" pitchFamily="34" charset="0"/>
              </a:defRPr>
            </a:lvl1pPr>
          </a:lstStyle>
          <a:p>
            <a:pPr lvl="0"/>
            <a:r>
              <a:rPr lang="fr-FR" dirty="0"/>
              <a:t>….</a:t>
            </a:r>
          </a:p>
          <a:p>
            <a:pPr lvl="0"/>
            <a:r>
              <a:rPr lang="fr-FR" dirty="0"/>
              <a:t>….</a:t>
            </a:r>
          </a:p>
          <a:p>
            <a:pPr lvl="0"/>
            <a:r>
              <a:rPr lang="fr-FR" dirty="0"/>
              <a:t>….</a:t>
            </a:r>
          </a:p>
        </p:txBody>
      </p:sp>
      <p:sp>
        <p:nvSpPr>
          <p:cNvPr id="22" name="Espace réservé du texte 8">
            <a:extLst>
              <a:ext uri="{FF2B5EF4-FFF2-40B4-BE49-F238E27FC236}">
                <a16:creationId xmlns:a16="http://schemas.microsoft.com/office/drawing/2014/main" id="{71CF775E-FE0E-4F71-A336-C0C8476512B5}"/>
              </a:ext>
            </a:extLst>
          </p:cNvPr>
          <p:cNvSpPr>
            <a:spLocks noGrp="1"/>
          </p:cNvSpPr>
          <p:nvPr>
            <p:ph type="body" sz="quarter" idx="15" hasCustomPrompt="1"/>
          </p:nvPr>
        </p:nvSpPr>
        <p:spPr>
          <a:xfrm>
            <a:off x="6245570" y="2406183"/>
            <a:ext cx="5760000" cy="1328760"/>
          </a:xfrm>
          <a:prstGeom prst="rect">
            <a:avLst/>
          </a:prstGeom>
        </p:spPr>
        <p:txBody>
          <a:bodyPr anchor="t" anchorCtr="0"/>
          <a:lstStyle>
            <a:lvl1pPr marL="342900" marR="0" indent="-342900" algn="just" defTabSz="914400" rtl="0" eaLnBrk="1" fontAlgn="auto" latinLnBrk="0" hangingPunct="1">
              <a:lnSpc>
                <a:spcPct val="100000"/>
              </a:lnSpc>
              <a:spcBef>
                <a:spcPts val="600"/>
              </a:spcBef>
              <a:spcAft>
                <a:spcPts val="0"/>
              </a:spcAft>
              <a:buClr>
                <a:srgbClr val="565656"/>
              </a:buClr>
              <a:buSzTx/>
              <a:buFont typeface="Arial" panose="020B0604020202020204" pitchFamily="34" charset="0"/>
              <a:buChar char="•"/>
              <a:tabLst/>
              <a:defRPr sz="1200" b="0" u="none">
                <a:solidFill>
                  <a:srgbClr val="565656"/>
                </a:solidFill>
                <a:latin typeface="+mn-lt"/>
                <a:cs typeface="Calibri" panose="020F0502020204030204" pitchFamily="34" charset="0"/>
              </a:defRPr>
            </a:lvl1pPr>
          </a:lstStyle>
          <a:p>
            <a:pPr lvl="0"/>
            <a:r>
              <a:rPr lang="fr-FR" dirty="0"/>
              <a:t>….</a:t>
            </a:r>
          </a:p>
          <a:p>
            <a:pPr lvl="0"/>
            <a:r>
              <a:rPr lang="fr-FR" dirty="0"/>
              <a:t>….</a:t>
            </a:r>
          </a:p>
          <a:p>
            <a:pPr lvl="0"/>
            <a:r>
              <a:rPr lang="fr-FR" dirty="0"/>
              <a:t>….</a:t>
            </a:r>
          </a:p>
          <a:p>
            <a:pPr marL="342900" marR="0" lvl="0" indent="-342900" algn="just" defTabSz="914400" rtl="0" eaLnBrk="1" fontAlgn="auto" latinLnBrk="0" hangingPunct="1">
              <a:lnSpc>
                <a:spcPct val="100000"/>
              </a:lnSpc>
              <a:spcBef>
                <a:spcPts val="600"/>
              </a:spcBef>
              <a:spcAft>
                <a:spcPts val="0"/>
              </a:spcAft>
              <a:buClr>
                <a:srgbClr val="565656"/>
              </a:buClr>
              <a:buSzTx/>
              <a:buFont typeface="Arial" panose="020B0604020202020204" pitchFamily="34" charset="0"/>
              <a:buChar char="•"/>
              <a:tabLst/>
              <a:defRPr/>
            </a:pPr>
            <a:r>
              <a:rPr lang="fr-FR" dirty="0"/>
              <a:t>….</a:t>
            </a:r>
          </a:p>
          <a:p>
            <a:pPr lvl="0"/>
            <a:endParaRPr lang="fr-FR" dirty="0"/>
          </a:p>
        </p:txBody>
      </p:sp>
      <p:sp>
        <p:nvSpPr>
          <p:cNvPr id="23" name="Espace réservé du texte 8">
            <a:extLst>
              <a:ext uri="{FF2B5EF4-FFF2-40B4-BE49-F238E27FC236}">
                <a16:creationId xmlns:a16="http://schemas.microsoft.com/office/drawing/2014/main" id="{47EEE35D-1DF1-4F7C-A583-F33CFADD525C}"/>
              </a:ext>
            </a:extLst>
          </p:cNvPr>
          <p:cNvSpPr>
            <a:spLocks noGrp="1"/>
          </p:cNvSpPr>
          <p:nvPr>
            <p:ph type="body" sz="quarter" idx="16" hasCustomPrompt="1"/>
          </p:nvPr>
        </p:nvSpPr>
        <p:spPr>
          <a:xfrm>
            <a:off x="6245570" y="4083661"/>
            <a:ext cx="5760000" cy="1274334"/>
          </a:xfrm>
          <a:prstGeom prst="rect">
            <a:avLst/>
          </a:prstGeom>
        </p:spPr>
        <p:txBody>
          <a:bodyPr anchor="t" anchorCtr="0"/>
          <a:lstStyle>
            <a:lvl1pPr marL="342900" indent="-342900" algn="just">
              <a:lnSpc>
                <a:spcPct val="100000"/>
              </a:lnSpc>
              <a:spcBef>
                <a:spcPts val="600"/>
              </a:spcBef>
              <a:buClr>
                <a:srgbClr val="565656"/>
              </a:buClr>
              <a:buFont typeface="Arial" panose="020B0604020202020204" pitchFamily="34" charset="0"/>
              <a:buChar char="•"/>
              <a:defRPr sz="1200" b="0" u="none">
                <a:solidFill>
                  <a:srgbClr val="565656"/>
                </a:solidFill>
                <a:latin typeface="+mn-lt"/>
                <a:cs typeface="Calibri" panose="020F0502020204030204" pitchFamily="34" charset="0"/>
              </a:defRPr>
            </a:lvl1pPr>
          </a:lstStyle>
          <a:p>
            <a:pPr lvl="0"/>
            <a:r>
              <a:rPr lang="fr-FR" dirty="0"/>
              <a:t>….</a:t>
            </a:r>
          </a:p>
          <a:p>
            <a:pPr lvl="0"/>
            <a:r>
              <a:rPr lang="fr-FR" dirty="0"/>
              <a:t>….</a:t>
            </a:r>
          </a:p>
          <a:p>
            <a:pPr lvl="0"/>
            <a:r>
              <a:rPr lang="fr-FR" dirty="0"/>
              <a:t>….</a:t>
            </a:r>
          </a:p>
        </p:txBody>
      </p:sp>
      <p:sp>
        <p:nvSpPr>
          <p:cNvPr id="24" name="Espace réservé du texte 8">
            <a:extLst>
              <a:ext uri="{FF2B5EF4-FFF2-40B4-BE49-F238E27FC236}">
                <a16:creationId xmlns:a16="http://schemas.microsoft.com/office/drawing/2014/main" id="{20D6B9AF-10A3-402B-BADA-DED3E77153F9}"/>
              </a:ext>
            </a:extLst>
          </p:cNvPr>
          <p:cNvSpPr>
            <a:spLocks noGrp="1"/>
          </p:cNvSpPr>
          <p:nvPr>
            <p:ph type="body" sz="quarter" idx="17" hasCustomPrompt="1"/>
          </p:nvPr>
        </p:nvSpPr>
        <p:spPr>
          <a:xfrm>
            <a:off x="6245570" y="5708000"/>
            <a:ext cx="5760000" cy="1150000"/>
          </a:xfrm>
          <a:prstGeom prst="rect">
            <a:avLst/>
          </a:prstGeom>
        </p:spPr>
        <p:txBody>
          <a:bodyPr anchor="t" anchorCtr="0"/>
          <a:lstStyle>
            <a:lvl1pPr marL="342900" indent="-342900" algn="just">
              <a:lnSpc>
                <a:spcPct val="100000"/>
              </a:lnSpc>
              <a:spcBef>
                <a:spcPts val="600"/>
              </a:spcBef>
              <a:buClr>
                <a:srgbClr val="565656"/>
              </a:buClr>
              <a:buFont typeface="Arial" panose="020B0604020202020204" pitchFamily="34" charset="0"/>
              <a:buChar char="•"/>
              <a:defRPr sz="1200" b="0" u="none">
                <a:solidFill>
                  <a:srgbClr val="565656"/>
                </a:solidFill>
                <a:latin typeface="+mn-lt"/>
                <a:cs typeface="Calibri" panose="020F0502020204030204" pitchFamily="34" charset="0"/>
              </a:defRPr>
            </a:lvl1pPr>
            <a:lvl2pPr marL="685800" indent="-228600">
              <a:buFont typeface="Wingdings" panose="05000000000000000000" pitchFamily="2" charset="2"/>
              <a:buChar char="Ø"/>
              <a:defRPr sz="1200">
                <a:solidFill>
                  <a:srgbClr val="565656"/>
                </a:solidFill>
                <a:latin typeface="+mn-lt"/>
              </a:defRPr>
            </a:lvl2pPr>
          </a:lstStyle>
          <a:p>
            <a:pPr lvl="0"/>
            <a:r>
              <a:rPr lang="fr-FR" dirty="0"/>
              <a:t>….</a:t>
            </a:r>
          </a:p>
          <a:p>
            <a:pPr lvl="1"/>
            <a:r>
              <a:rPr lang="fr-FR" dirty="0"/>
              <a:t>….</a:t>
            </a:r>
          </a:p>
          <a:p>
            <a:pPr lvl="1"/>
            <a:r>
              <a:rPr lang="fr-FR" dirty="0"/>
              <a:t>….</a:t>
            </a:r>
          </a:p>
        </p:txBody>
      </p:sp>
      <p:sp>
        <p:nvSpPr>
          <p:cNvPr id="25" name="Rectangle 24">
            <a:extLst>
              <a:ext uri="{FF2B5EF4-FFF2-40B4-BE49-F238E27FC236}">
                <a16:creationId xmlns:a16="http://schemas.microsoft.com/office/drawing/2014/main" id="{BCE3E02E-87F6-40E3-846C-836EBBDC4287}"/>
              </a:ext>
            </a:extLst>
          </p:cNvPr>
          <p:cNvSpPr/>
          <p:nvPr userDrawn="1"/>
        </p:nvSpPr>
        <p:spPr>
          <a:xfrm>
            <a:off x="6245570" y="50060"/>
            <a:ext cx="5760000" cy="540000"/>
          </a:xfrm>
          <a:prstGeom prst="rect">
            <a:avLst/>
          </a:prstGeom>
        </p:spPr>
        <p:txBody>
          <a:bodyPr wrap="square">
            <a:spAutoFit/>
          </a:bodyPr>
          <a:lstStyle/>
          <a:p>
            <a:pPr lvl="0" algn="ctr"/>
            <a:r>
              <a:rPr lang="fr-FR" sz="2800" b="1" u="none" kern="1200" dirty="0">
                <a:solidFill>
                  <a:srgbClr val="08ACA2"/>
                </a:solidFill>
                <a:latin typeface="+mn-lt"/>
                <a:ea typeface="+mn-ea"/>
                <a:cs typeface="Calibri" panose="020F0502020204030204" pitchFamily="34" charset="0"/>
              </a:rPr>
              <a:t>CONSIGNES</a:t>
            </a:r>
          </a:p>
        </p:txBody>
      </p:sp>
      <p:pic>
        <p:nvPicPr>
          <p:cNvPr id="26" name="Picture 6">
            <a:extLst>
              <a:ext uri="{FF2B5EF4-FFF2-40B4-BE49-F238E27FC236}">
                <a16:creationId xmlns:a16="http://schemas.microsoft.com/office/drawing/2014/main" id="{DB4A2ED0-C779-4798-B5E6-F826B4339CE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38444" y="195753"/>
            <a:ext cx="1027197" cy="1014820"/>
          </a:xfrm>
          <a:prstGeom prst="rect">
            <a:avLst/>
          </a:prstGeom>
          <a:noFill/>
          <a:ln cap="flat">
            <a:noFill/>
          </a:ln>
        </p:spPr>
      </p:pic>
      <p:pic>
        <p:nvPicPr>
          <p:cNvPr id="27" name="Image 26">
            <a:extLst>
              <a:ext uri="{FF2B5EF4-FFF2-40B4-BE49-F238E27FC236}">
                <a16:creationId xmlns:a16="http://schemas.microsoft.com/office/drawing/2014/main" id="{3144B5FA-C233-408F-9D41-29E463E9442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680261" y="380583"/>
            <a:ext cx="2002221" cy="645160"/>
          </a:xfrm>
          <a:prstGeom prst="rect">
            <a:avLst/>
          </a:prstGeom>
        </p:spPr>
      </p:pic>
      <p:sp>
        <p:nvSpPr>
          <p:cNvPr id="28" name="Espace réservé du texte 8">
            <a:extLst>
              <a:ext uri="{FF2B5EF4-FFF2-40B4-BE49-F238E27FC236}">
                <a16:creationId xmlns:a16="http://schemas.microsoft.com/office/drawing/2014/main" id="{E5520597-E342-4D79-8DB3-E4581C287395}"/>
              </a:ext>
            </a:extLst>
          </p:cNvPr>
          <p:cNvSpPr>
            <a:spLocks noGrp="1"/>
          </p:cNvSpPr>
          <p:nvPr>
            <p:ph type="body" sz="quarter" idx="13" hasCustomPrompt="1"/>
          </p:nvPr>
        </p:nvSpPr>
        <p:spPr>
          <a:xfrm>
            <a:off x="6245570" y="564975"/>
            <a:ext cx="5760000" cy="313945"/>
          </a:xfrm>
          <a:prstGeom prst="rect">
            <a:avLst/>
          </a:prstGeom>
        </p:spPr>
        <p:txBody>
          <a:bodyPr anchor="t" anchorCtr="0"/>
          <a:lstStyle>
            <a:lvl1pPr marL="0" indent="0" algn="l">
              <a:lnSpc>
                <a:spcPct val="100000"/>
              </a:lnSpc>
              <a:spcBef>
                <a:spcPts val="0"/>
              </a:spcBef>
              <a:buFont typeface="+mj-lt"/>
              <a:buNone/>
              <a:defRPr sz="1600" b="1" u="none">
                <a:solidFill>
                  <a:srgbClr val="08ACA2"/>
                </a:solidFill>
                <a:latin typeface="+mn-lt"/>
                <a:cs typeface="Calibri" panose="020F0502020204030204" pitchFamily="34" charset="0"/>
              </a:defRPr>
            </a:lvl1p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600" b="1" u="none" kern="1200" dirty="0">
                <a:solidFill>
                  <a:srgbClr val="007842"/>
                </a:solidFill>
                <a:latin typeface="+mn-lt"/>
                <a:ea typeface="맑은 고딕" pitchFamily="34"/>
                <a:cs typeface="Calibri" panose="020F0502020204030204" pitchFamily="34" charset="0"/>
              </a:rPr>
              <a:t>Pour le </a:t>
            </a:r>
            <a:r>
              <a:rPr lang="en-US" sz="1600" b="1" u="none" kern="1200" dirty="0" err="1">
                <a:solidFill>
                  <a:srgbClr val="007842"/>
                </a:solidFill>
                <a:latin typeface="+mn-lt"/>
                <a:ea typeface="맑은 고딕" pitchFamily="34"/>
                <a:cs typeface="Calibri" panose="020F0502020204030204" pitchFamily="34" charset="0"/>
              </a:rPr>
              <a:t>formateur</a:t>
            </a:r>
            <a:r>
              <a:rPr lang="en-US" sz="1600" b="1" u="none" kern="1200" dirty="0">
                <a:solidFill>
                  <a:srgbClr val="007842"/>
                </a:solidFill>
                <a:latin typeface="+mn-lt"/>
                <a:ea typeface="맑은 고딕" pitchFamily="34"/>
                <a:cs typeface="Calibri" panose="020F0502020204030204" pitchFamily="34" charset="0"/>
              </a:rPr>
              <a:t> :</a:t>
            </a:r>
          </a:p>
        </p:txBody>
      </p:sp>
      <p:sp>
        <p:nvSpPr>
          <p:cNvPr id="29" name="Espace réservé du texte 8">
            <a:extLst>
              <a:ext uri="{FF2B5EF4-FFF2-40B4-BE49-F238E27FC236}">
                <a16:creationId xmlns:a16="http://schemas.microsoft.com/office/drawing/2014/main" id="{A3AB2127-FAC9-4859-B4A3-F506A4AC62FC}"/>
              </a:ext>
            </a:extLst>
          </p:cNvPr>
          <p:cNvSpPr>
            <a:spLocks noGrp="1"/>
          </p:cNvSpPr>
          <p:nvPr>
            <p:ph type="body" sz="quarter" idx="18" hasCustomPrompt="1"/>
          </p:nvPr>
        </p:nvSpPr>
        <p:spPr>
          <a:xfrm>
            <a:off x="6245570" y="2075762"/>
            <a:ext cx="5760000" cy="313945"/>
          </a:xfrm>
          <a:prstGeom prst="rect">
            <a:avLst/>
          </a:prstGeom>
        </p:spPr>
        <p:txBody>
          <a:bodyPr anchor="t" anchorCtr="0"/>
          <a:lstStyle>
            <a:lvl1pPr marL="0" indent="0" algn="l">
              <a:lnSpc>
                <a:spcPct val="100000"/>
              </a:lnSpc>
              <a:spcBef>
                <a:spcPts val="0"/>
              </a:spcBef>
              <a:buFont typeface="+mj-lt"/>
              <a:buNone/>
              <a:defRPr sz="1600" b="1" u="none">
                <a:solidFill>
                  <a:srgbClr val="08ACA2"/>
                </a:solidFill>
                <a:latin typeface="+mn-lt"/>
                <a:cs typeface="Calibri" panose="020F0502020204030204" pitchFamily="34" charset="0"/>
              </a:defRPr>
            </a:lvl1pPr>
          </a:lstStyle>
          <a:p>
            <a:pPr marL="342900" lvl="0" indent="-342900" algn="l" defTabSz="914400">
              <a:buClr>
                <a:srgbClr val="007842"/>
              </a:buClr>
              <a:buFont typeface="+mj-lt"/>
              <a:buAutoNum type="arabicPeriod" startAt="2"/>
              <a:defRPr sz="1800" b="0" i="0" u="none" strike="noStrike" kern="0" cap="none" spc="0" baseline="0">
                <a:solidFill>
                  <a:srgbClr val="000000"/>
                </a:solidFill>
                <a:uFillTx/>
              </a:defRPr>
            </a:pPr>
            <a:r>
              <a:rPr lang="en-US" sz="1600" b="1" u="none" kern="1200" dirty="0">
                <a:solidFill>
                  <a:srgbClr val="007842"/>
                </a:solidFill>
                <a:latin typeface="+mn-lt"/>
                <a:ea typeface="맑은 고딕" pitchFamily="34"/>
                <a:cs typeface="Calibri" panose="020F0502020204030204" pitchFamily="34" charset="0"/>
              </a:rPr>
              <a:t>Pour </a:t>
            </a:r>
            <a:r>
              <a:rPr lang="en-US" sz="1600" b="1" u="none" kern="1200" dirty="0" err="1">
                <a:solidFill>
                  <a:srgbClr val="007842"/>
                </a:solidFill>
                <a:latin typeface="+mn-lt"/>
                <a:ea typeface="맑은 고딕" pitchFamily="34"/>
                <a:cs typeface="Calibri" panose="020F0502020204030204" pitchFamily="34" charset="0"/>
              </a:rPr>
              <a:t>l’apprenant</a:t>
            </a:r>
            <a:r>
              <a:rPr lang="en-US" sz="1600" b="1" u="none" kern="1200" dirty="0">
                <a:solidFill>
                  <a:srgbClr val="007842"/>
                </a:solidFill>
                <a:latin typeface="+mn-lt"/>
                <a:ea typeface="맑은 고딕" pitchFamily="34"/>
                <a:cs typeface="Calibri" panose="020F0502020204030204" pitchFamily="34" charset="0"/>
              </a:rPr>
              <a:t> :</a:t>
            </a:r>
          </a:p>
        </p:txBody>
      </p:sp>
      <p:sp>
        <p:nvSpPr>
          <p:cNvPr id="30" name="Espace réservé du texte 8">
            <a:extLst>
              <a:ext uri="{FF2B5EF4-FFF2-40B4-BE49-F238E27FC236}">
                <a16:creationId xmlns:a16="http://schemas.microsoft.com/office/drawing/2014/main" id="{2EEEB091-6D89-42C7-99A6-FB4BA7F7B447}"/>
              </a:ext>
            </a:extLst>
          </p:cNvPr>
          <p:cNvSpPr>
            <a:spLocks noGrp="1"/>
          </p:cNvSpPr>
          <p:nvPr>
            <p:ph type="body" sz="quarter" idx="19" hasCustomPrompt="1"/>
          </p:nvPr>
        </p:nvSpPr>
        <p:spPr>
          <a:xfrm>
            <a:off x="6245570" y="3751648"/>
            <a:ext cx="5760000" cy="313945"/>
          </a:xfrm>
          <a:prstGeom prst="rect">
            <a:avLst/>
          </a:prstGeom>
        </p:spPr>
        <p:txBody>
          <a:bodyPr anchor="t" anchorCtr="0"/>
          <a:lstStyle>
            <a:lvl1pPr marL="0" indent="0" algn="l">
              <a:lnSpc>
                <a:spcPct val="100000"/>
              </a:lnSpc>
              <a:spcBef>
                <a:spcPts val="0"/>
              </a:spcBef>
              <a:buFont typeface="+mj-lt"/>
              <a:buNone/>
              <a:defRPr sz="1600" b="1" u="none">
                <a:solidFill>
                  <a:srgbClr val="08ACA2"/>
                </a:solidFill>
                <a:latin typeface="+mn-lt"/>
                <a:cs typeface="Calibri" panose="020F0502020204030204" pitchFamily="34" charset="0"/>
              </a:defRPr>
            </a:lvl1pPr>
          </a:lstStyle>
          <a:p>
            <a:pPr marL="342900" lvl="0" indent="-342900" algn="l" defTabSz="914400">
              <a:buClr>
                <a:srgbClr val="007842"/>
              </a:buClr>
              <a:buFont typeface="+mj-lt"/>
              <a:buAutoNum type="arabicPeriod" startAt="3"/>
              <a:defRPr sz="1800" b="0" i="0" u="none" strike="noStrike" kern="0" cap="none" spc="0" baseline="0">
                <a:solidFill>
                  <a:srgbClr val="000000"/>
                </a:solidFill>
                <a:uFillTx/>
              </a:defRPr>
            </a:pPr>
            <a:r>
              <a:rPr lang="en-US" sz="1600" b="1" u="none" kern="1200" dirty="0">
                <a:solidFill>
                  <a:srgbClr val="007842"/>
                </a:solidFill>
                <a:latin typeface="+mn-lt"/>
                <a:ea typeface="맑은 고딕" pitchFamily="34"/>
                <a:cs typeface="Calibri" panose="020F0502020204030204" pitchFamily="34" charset="0"/>
              </a:rPr>
              <a:t>Conditions de </a:t>
            </a:r>
            <a:r>
              <a:rPr lang="en-US" sz="1600" b="1" u="none" kern="1200" dirty="0" err="1">
                <a:solidFill>
                  <a:srgbClr val="007842"/>
                </a:solidFill>
                <a:latin typeface="+mn-lt"/>
                <a:ea typeface="맑은 고딕" pitchFamily="34"/>
                <a:cs typeface="Calibri" panose="020F0502020204030204" pitchFamily="34" charset="0"/>
              </a:rPr>
              <a:t>réalisation</a:t>
            </a:r>
            <a:r>
              <a:rPr lang="en-US" sz="1600" b="1" u="none" kern="1200" dirty="0">
                <a:solidFill>
                  <a:srgbClr val="007842"/>
                </a:solidFill>
                <a:latin typeface="+mn-lt"/>
                <a:ea typeface="맑은 고딕" pitchFamily="34"/>
                <a:cs typeface="Calibri" panose="020F0502020204030204" pitchFamily="34" charset="0"/>
              </a:rPr>
              <a:t> :</a:t>
            </a:r>
          </a:p>
        </p:txBody>
      </p:sp>
      <p:sp>
        <p:nvSpPr>
          <p:cNvPr id="31" name="Espace réservé du texte 8">
            <a:extLst>
              <a:ext uri="{FF2B5EF4-FFF2-40B4-BE49-F238E27FC236}">
                <a16:creationId xmlns:a16="http://schemas.microsoft.com/office/drawing/2014/main" id="{E8538F19-FDB1-4E4F-A086-89C87B6BF832}"/>
              </a:ext>
            </a:extLst>
          </p:cNvPr>
          <p:cNvSpPr>
            <a:spLocks noGrp="1"/>
          </p:cNvSpPr>
          <p:nvPr>
            <p:ph type="body" sz="quarter" idx="20" hasCustomPrompt="1"/>
          </p:nvPr>
        </p:nvSpPr>
        <p:spPr>
          <a:xfrm>
            <a:off x="6245570" y="5374471"/>
            <a:ext cx="5760000" cy="313945"/>
          </a:xfrm>
          <a:prstGeom prst="rect">
            <a:avLst/>
          </a:prstGeom>
        </p:spPr>
        <p:txBody>
          <a:bodyPr anchor="t" anchorCtr="0"/>
          <a:lstStyle>
            <a:lvl1pPr marL="0" indent="0" algn="l">
              <a:lnSpc>
                <a:spcPct val="100000"/>
              </a:lnSpc>
              <a:spcBef>
                <a:spcPts val="0"/>
              </a:spcBef>
              <a:buFont typeface="+mj-lt"/>
              <a:buNone/>
              <a:defRPr sz="1600" b="1" u="none">
                <a:solidFill>
                  <a:srgbClr val="08ACA2"/>
                </a:solidFill>
                <a:latin typeface="+mn-lt"/>
                <a:cs typeface="Calibri" panose="020F0502020204030204" pitchFamily="34" charset="0"/>
              </a:defRPr>
            </a:lvl1pPr>
          </a:lstStyle>
          <a:p>
            <a:pPr marL="342900" lvl="0" indent="-342900" algn="l" defTabSz="914400">
              <a:buClr>
                <a:srgbClr val="007842"/>
              </a:buClr>
              <a:buFont typeface="+mj-lt"/>
              <a:buAutoNum type="arabicPeriod" startAt="4"/>
              <a:defRPr sz="1800" b="0" i="0" u="none" strike="noStrike" kern="0" cap="none" spc="0" baseline="0">
                <a:solidFill>
                  <a:srgbClr val="000000"/>
                </a:solidFill>
                <a:uFillTx/>
              </a:defRPr>
            </a:pPr>
            <a:r>
              <a:rPr lang="en-US" sz="1600" b="1" u="none" kern="1200" dirty="0" err="1">
                <a:solidFill>
                  <a:srgbClr val="007842"/>
                </a:solidFill>
                <a:latin typeface="+mn-lt"/>
                <a:ea typeface="맑은 고딕" pitchFamily="34"/>
                <a:cs typeface="Calibri" panose="020F0502020204030204" pitchFamily="34" charset="0"/>
              </a:rPr>
              <a:t>Critères</a:t>
            </a:r>
            <a:r>
              <a:rPr lang="en-US" sz="1600" b="1" u="none" kern="1200" dirty="0">
                <a:solidFill>
                  <a:srgbClr val="007842"/>
                </a:solidFill>
                <a:latin typeface="+mn-lt"/>
                <a:ea typeface="맑은 고딕" pitchFamily="34"/>
                <a:cs typeface="Calibri" panose="020F0502020204030204" pitchFamily="34" charset="0"/>
              </a:rPr>
              <a:t> de </a:t>
            </a:r>
            <a:r>
              <a:rPr lang="en-US" sz="1600" b="1" u="none" kern="1200" dirty="0" err="1">
                <a:solidFill>
                  <a:srgbClr val="007842"/>
                </a:solidFill>
                <a:latin typeface="+mn-lt"/>
                <a:ea typeface="맑은 고딕" pitchFamily="34"/>
                <a:cs typeface="Calibri" panose="020F0502020204030204" pitchFamily="34" charset="0"/>
              </a:rPr>
              <a:t>réussite</a:t>
            </a:r>
            <a:r>
              <a:rPr lang="en-US" sz="1600" b="1" u="none" kern="1200" dirty="0">
                <a:solidFill>
                  <a:srgbClr val="007842"/>
                </a:solidFill>
                <a:latin typeface="+mn-lt"/>
                <a:ea typeface="맑은 고딕" pitchFamily="34"/>
                <a:cs typeface="Calibri" panose="020F0502020204030204" pitchFamily="34" charset="0"/>
              </a:rPr>
              <a:t> :</a:t>
            </a:r>
          </a:p>
        </p:txBody>
      </p:sp>
    </p:spTree>
    <p:extLst>
      <p:ext uri="{BB962C8B-B14F-4D97-AF65-F5344CB8AC3E}">
        <p14:creationId xmlns:p14="http://schemas.microsoft.com/office/powerpoint/2010/main" val="416651460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SLIDE CONTENU PARTIE 5">
    <p:spTree>
      <p:nvGrpSpPr>
        <p:cNvPr id="1" name=""/>
        <p:cNvGrpSpPr/>
        <p:nvPr/>
      </p:nvGrpSpPr>
      <p:grpSpPr>
        <a:xfrm>
          <a:off x="0" y="0"/>
          <a:ext cx="0" cy="0"/>
          <a:chOff x="0" y="0"/>
          <a:chExt cx="0" cy="0"/>
        </a:xfrm>
      </p:grpSpPr>
      <p:pic>
        <p:nvPicPr>
          <p:cNvPr id="22" name="Image 21">
            <a:extLst>
              <a:ext uri="{FF2B5EF4-FFF2-40B4-BE49-F238E27FC236}">
                <a16:creationId xmlns:a16="http://schemas.microsoft.com/office/drawing/2014/main" id="{FC7F3CDC-B2D2-408E-B415-A2A50E27E44F}"/>
              </a:ext>
            </a:extLst>
          </p:cNvPr>
          <p:cNvPicPr>
            <a:picLocks noChangeAspect="1"/>
          </p:cNvPicPr>
          <p:nvPr userDrawn="1"/>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3" name="ZoneTexte 15">
            <a:extLst>
              <a:ext uri="{FF2B5EF4-FFF2-40B4-BE49-F238E27FC236}">
                <a16:creationId xmlns:a16="http://schemas.microsoft.com/office/drawing/2014/main" id="{89540313-98AD-4A44-85E7-F5DC228F9F71}"/>
              </a:ext>
            </a:extLst>
          </p:cNvPr>
          <p:cNvSpPr txBox="1"/>
          <p:nvPr/>
        </p:nvSpPr>
        <p:spPr>
          <a:xfrm>
            <a:off x="11789199" y="6610393"/>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4" name="ZoneTexte 17">
            <a:extLst>
              <a:ext uri="{FF2B5EF4-FFF2-40B4-BE49-F238E27FC236}">
                <a16:creationId xmlns:a16="http://schemas.microsoft.com/office/drawing/2014/main" id="{56D6034C-E67C-4ED1-AE13-596CF27A08A1}"/>
              </a:ext>
            </a:extLst>
          </p:cNvPr>
          <p:cNvSpPr txBox="1"/>
          <p:nvPr/>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5" name="Rectangle : coins arrondis 2">
            <a:extLst>
              <a:ext uri="{FF2B5EF4-FFF2-40B4-BE49-F238E27FC236}">
                <a16:creationId xmlns:a16="http://schemas.microsoft.com/office/drawing/2014/main" id="{1818C249-E00C-414F-8072-539170F3580F}"/>
              </a:ext>
            </a:extLst>
          </p:cNvPr>
          <p:cNvSpPr/>
          <p:nvPr userDrawn="1"/>
        </p:nvSpPr>
        <p:spPr>
          <a:xfrm>
            <a:off x="536787" y="1465445"/>
            <a:ext cx="11118424" cy="5146334"/>
          </a:xfrm>
          <a:prstGeom prst="rect">
            <a:avLst/>
          </a:prstGeom>
          <a:solidFill>
            <a:srgbClr val="FFFFFF"/>
          </a:solidFill>
          <a:ln cap="flat">
            <a:solidFill>
              <a:srgbClr val="BFBFBF"/>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mn-lt"/>
            </a:endParaRPr>
          </a:p>
        </p:txBody>
      </p:sp>
      <p:sp>
        <p:nvSpPr>
          <p:cNvPr id="28" name="Larme 27">
            <a:extLst>
              <a:ext uri="{FF2B5EF4-FFF2-40B4-BE49-F238E27FC236}">
                <a16:creationId xmlns:a16="http://schemas.microsoft.com/office/drawing/2014/main" id="{C609FDBD-8595-4032-AF7B-9B20BCF6E5A2}"/>
              </a:ext>
            </a:extLst>
          </p:cNvPr>
          <p:cNvSpPr/>
          <p:nvPr/>
        </p:nvSpPr>
        <p:spPr>
          <a:xfrm rot="5400000">
            <a:off x="0" y="5868983"/>
            <a:ext cx="536787" cy="536787"/>
          </a:xfrm>
          <a:prstGeom prst="teardrop">
            <a:avLst/>
          </a:prstGeom>
          <a:solidFill>
            <a:srgbClr val="08A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9" name="Titre 1">
            <a:extLst>
              <a:ext uri="{FF2B5EF4-FFF2-40B4-BE49-F238E27FC236}">
                <a16:creationId xmlns:a16="http://schemas.microsoft.com/office/drawing/2014/main" id="{1A7FD51A-17DC-40A3-8E79-B0A6EAF3E772}"/>
              </a:ext>
            </a:extLst>
          </p:cNvPr>
          <p:cNvSpPr txBox="1">
            <a:spLocks/>
          </p:cNvSpPr>
          <p:nvPr userDrawn="1"/>
        </p:nvSpPr>
        <p:spPr>
          <a:xfrm rot="16200000">
            <a:off x="-271608" y="5331769"/>
            <a:ext cx="1080003" cy="536786"/>
          </a:xfrm>
          <a:prstGeom prst="rect">
            <a:avLst/>
          </a:prstGeom>
          <a:solidFill>
            <a:srgbClr val="08ACA2"/>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5</a:t>
            </a:r>
          </a:p>
        </p:txBody>
      </p:sp>
      <p:pic>
        <p:nvPicPr>
          <p:cNvPr id="34" name="Picture 6">
            <a:extLst>
              <a:ext uri="{FF2B5EF4-FFF2-40B4-BE49-F238E27FC236}">
                <a16:creationId xmlns:a16="http://schemas.microsoft.com/office/drawing/2014/main" id="{EF4E112A-1735-4FE8-B7A8-10CF94D4B60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5" name="Image 34">
            <a:extLst>
              <a:ext uri="{FF2B5EF4-FFF2-40B4-BE49-F238E27FC236}">
                <a16:creationId xmlns:a16="http://schemas.microsoft.com/office/drawing/2014/main" id="{1C4FF9CC-EB44-4361-96F0-115D9BD396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41" name="Espace réservé du contenu 17">
            <a:extLst>
              <a:ext uri="{FF2B5EF4-FFF2-40B4-BE49-F238E27FC236}">
                <a16:creationId xmlns:a16="http://schemas.microsoft.com/office/drawing/2014/main" id="{C8EF492D-49B3-4E2B-BFA8-25135495E0C2}"/>
              </a:ext>
            </a:extLst>
          </p:cNvPr>
          <p:cNvSpPr>
            <a:spLocks noGrp="1"/>
          </p:cNvSpPr>
          <p:nvPr>
            <p:ph sz="quarter" idx="13"/>
          </p:nvPr>
        </p:nvSpPr>
        <p:spPr>
          <a:xfrm>
            <a:off x="720000" y="1616658"/>
            <a:ext cx="10746576" cy="319714"/>
          </a:xfrm>
          <a:prstGeom prst="rect">
            <a:avLst/>
          </a:prstGeom>
        </p:spPr>
        <p:txBody>
          <a:bodyPr/>
          <a:lstStyle>
            <a:lvl1pPr marL="0" indent="0">
              <a:lnSpc>
                <a:spcPts val="1600"/>
              </a:lnSpc>
              <a:spcBef>
                <a:spcPts val="600"/>
              </a:spcBef>
              <a:buNone/>
              <a:defRPr sz="1600" b="1">
                <a:solidFill>
                  <a:srgbClr val="08ACA2"/>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a:t>Cliquez pour modifier les styles du texte du masque</a:t>
            </a:r>
          </a:p>
        </p:txBody>
      </p:sp>
      <p:sp>
        <p:nvSpPr>
          <p:cNvPr id="16" name="Titre 1">
            <a:extLst>
              <a:ext uri="{FF2B5EF4-FFF2-40B4-BE49-F238E27FC236}">
                <a16:creationId xmlns:a16="http://schemas.microsoft.com/office/drawing/2014/main" id="{52C0C6F6-1E97-45E0-BBD8-2867B1B8A593}"/>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08ACA2"/>
                </a:solidFill>
                <a:latin typeface="+mn-lt"/>
                <a:cs typeface="Calibri" panose="020F0502020204030204" pitchFamily="34" charset="0"/>
              </a:defRPr>
            </a:lvl1pPr>
          </a:lstStyle>
          <a:p>
            <a:r>
              <a:rPr lang="fr-FR"/>
              <a:t>Modifiez le style du titre</a:t>
            </a:r>
            <a:endParaRPr lang="fr-FR" dirty="0"/>
          </a:p>
        </p:txBody>
      </p:sp>
      <p:sp>
        <p:nvSpPr>
          <p:cNvPr id="17" name="Espace réservé du texte 14">
            <a:extLst>
              <a:ext uri="{FF2B5EF4-FFF2-40B4-BE49-F238E27FC236}">
                <a16:creationId xmlns:a16="http://schemas.microsoft.com/office/drawing/2014/main" id="{293521B7-A853-438D-A687-825E40C5B62C}"/>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08ACA2"/>
                </a:solidFill>
                <a:latin typeface="+mn-lt"/>
                <a:cs typeface="Calibri" panose="020F0502020204030204" pitchFamily="34" charset="0"/>
              </a:defRPr>
            </a:lvl1pPr>
          </a:lstStyle>
          <a:p>
            <a:pPr lvl="0"/>
            <a:r>
              <a:rPr lang="fr-FR" dirty="0"/>
              <a:t>Modifiez le style du titre</a:t>
            </a:r>
          </a:p>
        </p:txBody>
      </p:sp>
      <p:sp>
        <p:nvSpPr>
          <p:cNvPr id="38" name="Espace réservé du contenu 17">
            <a:extLst>
              <a:ext uri="{FF2B5EF4-FFF2-40B4-BE49-F238E27FC236}">
                <a16:creationId xmlns:a16="http://schemas.microsoft.com/office/drawing/2014/main" id="{CEE9311F-3302-40EF-86D9-CE260077BECB}"/>
              </a:ext>
            </a:extLst>
          </p:cNvPr>
          <p:cNvSpPr>
            <a:spLocks noGrp="1"/>
          </p:cNvSpPr>
          <p:nvPr>
            <p:ph sz="quarter" idx="12"/>
          </p:nvPr>
        </p:nvSpPr>
        <p:spPr>
          <a:xfrm>
            <a:off x="720000" y="1943056"/>
            <a:ext cx="10746576"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Tree>
    <p:extLst>
      <p:ext uri="{BB962C8B-B14F-4D97-AF65-F5344CB8AC3E}">
        <p14:creationId xmlns:p14="http://schemas.microsoft.com/office/powerpoint/2010/main" val="1183598012"/>
      </p:ext>
    </p:extLst>
  </p:cSld>
  <p:clrMapOvr>
    <a:masterClrMapping/>
  </p:clrMapOvr>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SLIDE CONTENU PARTIE 5">
    <p:spTree>
      <p:nvGrpSpPr>
        <p:cNvPr id="1" name=""/>
        <p:cNvGrpSpPr/>
        <p:nvPr/>
      </p:nvGrpSpPr>
      <p:grpSpPr>
        <a:xfrm>
          <a:off x="0" y="0"/>
          <a:ext cx="0" cy="0"/>
          <a:chOff x="0" y="0"/>
          <a:chExt cx="0" cy="0"/>
        </a:xfrm>
      </p:grpSpPr>
      <p:pic>
        <p:nvPicPr>
          <p:cNvPr id="22" name="Image 21">
            <a:extLst>
              <a:ext uri="{FF2B5EF4-FFF2-40B4-BE49-F238E27FC236}">
                <a16:creationId xmlns:a16="http://schemas.microsoft.com/office/drawing/2014/main" id="{FC7F3CDC-B2D2-408E-B415-A2A50E27E44F}"/>
              </a:ext>
            </a:extLst>
          </p:cNvPr>
          <p:cNvPicPr>
            <a:picLocks noChangeAspect="1"/>
          </p:cNvPicPr>
          <p:nvPr userDrawn="1"/>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3" name="ZoneTexte 15">
            <a:extLst>
              <a:ext uri="{FF2B5EF4-FFF2-40B4-BE49-F238E27FC236}">
                <a16:creationId xmlns:a16="http://schemas.microsoft.com/office/drawing/2014/main" id="{89540313-98AD-4A44-85E7-F5DC228F9F71}"/>
              </a:ext>
            </a:extLst>
          </p:cNvPr>
          <p:cNvSpPr txBox="1"/>
          <p:nvPr/>
        </p:nvSpPr>
        <p:spPr>
          <a:xfrm>
            <a:off x="11789199" y="6610393"/>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4" name="ZoneTexte 17">
            <a:extLst>
              <a:ext uri="{FF2B5EF4-FFF2-40B4-BE49-F238E27FC236}">
                <a16:creationId xmlns:a16="http://schemas.microsoft.com/office/drawing/2014/main" id="{56D6034C-E67C-4ED1-AE13-596CF27A08A1}"/>
              </a:ext>
            </a:extLst>
          </p:cNvPr>
          <p:cNvSpPr txBox="1"/>
          <p:nvPr/>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5" name="Rectangle : coins arrondis 2">
            <a:extLst>
              <a:ext uri="{FF2B5EF4-FFF2-40B4-BE49-F238E27FC236}">
                <a16:creationId xmlns:a16="http://schemas.microsoft.com/office/drawing/2014/main" id="{1818C249-E00C-414F-8072-539170F3580F}"/>
              </a:ext>
            </a:extLst>
          </p:cNvPr>
          <p:cNvSpPr/>
          <p:nvPr userDrawn="1"/>
        </p:nvSpPr>
        <p:spPr>
          <a:xfrm>
            <a:off x="536787" y="1465445"/>
            <a:ext cx="11118424" cy="5146334"/>
          </a:xfrm>
          <a:prstGeom prst="rect">
            <a:avLst/>
          </a:prstGeom>
          <a:solidFill>
            <a:srgbClr val="FFFFFF"/>
          </a:solidFill>
          <a:ln cap="flat">
            <a:solidFill>
              <a:srgbClr val="BFBFBF"/>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mn-lt"/>
            </a:endParaRPr>
          </a:p>
        </p:txBody>
      </p:sp>
      <p:sp>
        <p:nvSpPr>
          <p:cNvPr id="28" name="Larme 27">
            <a:extLst>
              <a:ext uri="{FF2B5EF4-FFF2-40B4-BE49-F238E27FC236}">
                <a16:creationId xmlns:a16="http://schemas.microsoft.com/office/drawing/2014/main" id="{C609FDBD-8595-4032-AF7B-9B20BCF6E5A2}"/>
              </a:ext>
            </a:extLst>
          </p:cNvPr>
          <p:cNvSpPr/>
          <p:nvPr userDrawn="1"/>
        </p:nvSpPr>
        <p:spPr>
          <a:xfrm rot="5400000">
            <a:off x="0" y="5868983"/>
            <a:ext cx="536787" cy="536787"/>
          </a:xfrm>
          <a:prstGeom prst="teardrop">
            <a:avLst/>
          </a:prstGeom>
          <a:solidFill>
            <a:srgbClr val="08A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9" name="Titre 1">
            <a:extLst>
              <a:ext uri="{FF2B5EF4-FFF2-40B4-BE49-F238E27FC236}">
                <a16:creationId xmlns:a16="http://schemas.microsoft.com/office/drawing/2014/main" id="{1A7FD51A-17DC-40A3-8E79-B0A6EAF3E772}"/>
              </a:ext>
            </a:extLst>
          </p:cNvPr>
          <p:cNvSpPr txBox="1">
            <a:spLocks/>
          </p:cNvSpPr>
          <p:nvPr userDrawn="1"/>
        </p:nvSpPr>
        <p:spPr>
          <a:xfrm rot="16200000">
            <a:off x="-271608" y="5331769"/>
            <a:ext cx="1080003" cy="536786"/>
          </a:xfrm>
          <a:prstGeom prst="rect">
            <a:avLst/>
          </a:prstGeom>
          <a:solidFill>
            <a:srgbClr val="08ACA2"/>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5</a:t>
            </a:r>
          </a:p>
        </p:txBody>
      </p:sp>
      <p:pic>
        <p:nvPicPr>
          <p:cNvPr id="34" name="Picture 6">
            <a:extLst>
              <a:ext uri="{FF2B5EF4-FFF2-40B4-BE49-F238E27FC236}">
                <a16:creationId xmlns:a16="http://schemas.microsoft.com/office/drawing/2014/main" id="{EF4E112A-1735-4FE8-B7A8-10CF94D4B60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5" name="Image 34">
            <a:extLst>
              <a:ext uri="{FF2B5EF4-FFF2-40B4-BE49-F238E27FC236}">
                <a16:creationId xmlns:a16="http://schemas.microsoft.com/office/drawing/2014/main" id="{1C4FF9CC-EB44-4361-96F0-115D9BD396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41" name="Espace réservé du contenu 17">
            <a:extLst>
              <a:ext uri="{FF2B5EF4-FFF2-40B4-BE49-F238E27FC236}">
                <a16:creationId xmlns:a16="http://schemas.microsoft.com/office/drawing/2014/main" id="{C8EF492D-49B3-4E2B-BFA8-25135495E0C2}"/>
              </a:ext>
            </a:extLst>
          </p:cNvPr>
          <p:cNvSpPr>
            <a:spLocks noGrp="1"/>
          </p:cNvSpPr>
          <p:nvPr>
            <p:ph sz="quarter" idx="13"/>
          </p:nvPr>
        </p:nvSpPr>
        <p:spPr>
          <a:xfrm>
            <a:off x="720000" y="1616658"/>
            <a:ext cx="10746576" cy="319714"/>
          </a:xfrm>
          <a:prstGeom prst="rect">
            <a:avLst/>
          </a:prstGeom>
        </p:spPr>
        <p:txBody>
          <a:bodyPr/>
          <a:lstStyle>
            <a:lvl1pPr marL="0" indent="0">
              <a:lnSpc>
                <a:spcPts val="1600"/>
              </a:lnSpc>
              <a:spcBef>
                <a:spcPts val="600"/>
              </a:spcBef>
              <a:buNone/>
              <a:defRPr sz="1600" b="1">
                <a:solidFill>
                  <a:srgbClr val="08ACA2"/>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a:t>Cliquez pour modifier les styles du texte du masque</a:t>
            </a:r>
          </a:p>
        </p:txBody>
      </p:sp>
      <p:sp>
        <p:nvSpPr>
          <p:cNvPr id="16" name="Titre 1">
            <a:extLst>
              <a:ext uri="{FF2B5EF4-FFF2-40B4-BE49-F238E27FC236}">
                <a16:creationId xmlns:a16="http://schemas.microsoft.com/office/drawing/2014/main" id="{52C0C6F6-1E97-45E0-BBD8-2867B1B8A593}"/>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08ACA2"/>
                </a:solidFill>
                <a:latin typeface="+mn-lt"/>
                <a:cs typeface="Calibri" panose="020F0502020204030204" pitchFamily="34" charset="0"/>
              </a:defRPr>
            </a:lvl1pPr>
          </a:lstStyle>
          <a:p>
            <a:r>
              <a:rPr lang="fr-FR"/>
              <a:t>Modifiez le style du titre</a:t>
            </a:r>
            <a:endParaRPr lang="fr-FR" dirty="0"/>
          </a:p>
        </p:txBody>
      </p:sp>
      <p:sp>
        <p:nvSpPr>
          <p:cNvPr id="17" name="Espace réservé du texte 14">
            <a:extLst>
              <a:ext uri="{FF2B5EF4-FFF2-40B4-BE49-F238E27FC236}">
                <a16:creationId xmlns:a16="http://schemas.microsoft.com/office/drawing/2014/main" id="{293521B7-A853-438D-A687-825E40C5B62C}"/>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08ACA2"/>
                </a:solidFill>
                <a:latin typeface="+mn-lt"/>
                <a:cs typeface="Calibri" panose="020F0502020204030204" pitchFamily="34" charset="0"/>
              </a:defRPr>
            </a:lvl1pPr>
          </a:lstStyle>
          <a:p>
            <a:pPr lvl="0"/>
            <a:r>
              <a:rPr lang="fr-FR" dirty="0"/>
              <a:t>Modifiez le style du titre</a:t>
            </a:r>
          </a:p>
        </p:txBody>
      </p:sp>
      <p:sp>
        <p:nvSpPr>
          <p:cNvPr id="38" name="Espace réservé du contenu 17">
            <a:extLst>
              <a:ext uri="{FF2B5EF4-FFF2-40B4-BE49-F238E27FC236}">
                <a16:creationId xmlns:a16="http://schemas.microsoft.com/office/drawing/2014/main" id="{CEE9311F-3302-40EF-86D9-CE260077BECB}"/>
              </a:ext>
            </a:extLst>
          </p:cNvPr>
          <p:cNvSpPr>
            <a:spLocks noGrp="1"/>
          </p:cNvSpPr>
          <p:nvPr>
            <p:ph sz="quarter" idx="12"/>
          </p:nvPr>
        </p:nvSpPr>
        <p:spPr>
          <a:xfrm>
            <a:off x="720000" y="1943056"/>
            <a:ext cx="10746576"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Tree>
    <p:extLst>
      <p:ext uri="{BB962C8B-B14F-4D97-AF65-F5344CB8AC3E}">
        <p14:creationId xmlns:p14="http://schemas.microsoft.com/office/powerpoint/2010/main" val="1650477704"/>
      </p:ext>
    </p:extLst>
  </p:cSld>
  <p:clrMapOvr>
    <a:masterClrMapping/>
  </p:clrMapOvr>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_SLIDE CONTENU PARTIE 5">
    <p:spTree>
      <p:nvGrpSpPr>
        <p:cNvPr id="1" name=""/>
        <p:cNvGrpSpPr/>
        <p:nvPr/>
      </p:nvGrpSpPr>
      <p:grpSpPr>
        <a:xfrm>
          <a:off x="0" y="0"/>
          <a:ext cx="0" cy="0"/>
          <a:chOff x="0" y="0"/>
          <a:chExt cx="0" cy="0"/>
        </a:xfrm>
      </p:grpSpPr>
      <p:pic>
        <p:nvPicPr>
          <p:cNvPr id="22" name="Image 21">
            <a:extLst>
              <a:ext uri="{FF2B5EF4-FFF2-40B4-BE49-F238E27FC236}">
                <a16:creationId xmlns:a16="http://schemas.microsoft.com/office/drawing/2014/main" id="{FC7F3CDC-B2D2-408E-B415-A2A50E27E44F}"/>
              </a:ext>
            </a:extLst>
          </p:cNvPr>
          <p:cNvPicPr>
            <a:picLocks noChangeAspect="1"/>
          </p:cNvPicPr>
          <p:nvPr userDrawn="1"/>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3" name="ZoneTexte 15">
            <a:extLst>
              <a:ext uri="{FF2B5EF4-FFF2-40B4-BE49-F238E27FC236}">
                <a16:creationId xmlns:a16="http://schemas.microsoft.com/office/drawing/2014/main" id="{89540313-98AD-4A44-85E7-F5DC228F9F71}"/>
              </a:ext>
            </a:extLst>
          </p:cNvPr>
          <p:cNvSpPr txBox="1"/>
          <p:nvPr/>
        </p:nvSpPr>
        <p:spPr>
          <a:xfrm>
            <a:off x="11789199" y="6610393"/>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4" name="ZoneTexte 17">
            <a:extLst>
              <a:ext uri="{FF2B5EF4-FFF2-40B4-BE49-F238E27FC236}">
                <a16:creationId xmlns:a16="http://schemas.microsoft.com/office/drawing/2014/main" id="{56D6034C-E67C-4ED1-AE13-596CF27A08A1}"/>
              </a:ext>
            </a:extLst>
          </p:cNvPr>
          <p:cNvSpPr txBox="1"/>
          <p:nvPr/>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5" name="Rectangle : coins arrondis 2">
            <a:extLst>
              <a:ext uri="{FF2B5EF4-FFF2-40B4-BE49-F238E27FC236}">
                <a16:creationId xmlns:a16="http://schemas.microsoft.com/office/drawing/2014/main" id="{1818C249-E00C-414F-8072-539170F3580F}"/>
              </a:ext>
            </a:extLst>
          </p:cNvPr>
          <p:cNvSpPr/>
          <p:nvPr userDrawn="1"/>
        </p:nvSpPr>
        <p:spPr>
          <a:xfrm>
            <a:off x="536787" y="1465445"/>
            <a:ext cx="11118424" cy="5146334"/>
          </a:xfrm>
          <a:prstGeom prst="rect">
            <a:avLst/>
          </a:prstGeom>
          <a:solidFill>
            <a:srgbClr val="FFFFFF"/>
          </a:solidFill>
          <a:ln cap="flat">
            <a:solidFill>
              <a:srgbClr val="BFBFBF"/>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mn-lt"/>
            </a:endParaRPr>
          </a:p>
        </p:txBody>
      </p:sp>
      <p:sp>
        <p:nvSpPr>
          <p:cNvPr id="28" name="Larme 27">
            <a:extLst>
              <a:ext uri="{FF2B5EF4-FFF2-40B4-BE49-F238E27FC236}">
                <a16:creationId xmlns:a16="http://schemas.microsoft.com/office/drawing/2014/main" id="{C609FDBD-8595-4032-AF7B-9B20BCF6E5A2}"/>
              </a:ext>
            </a:extLst>
          </p:cNvPr>
          <p:cNvSpPr/>
          <p:nvPr userDrawn="1"/>
        </p:nvSpPr>
        <p:spPr>
          <a:xfrm rot="5400000">
            <a:off x="0" y="5868983"/>
            <a:ext cx="536787" cy="536787"/>
          </a:xfrm>
          <a:prstGeom prst="teardrop">
            <a:avLst/>
          </a:prstGeom>
          <a:solidFill>
            <a:srgbClr val="08A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9" name="Titre 1">
            <a:extLst>
              <a:ext uri="{FF2B5EF4-FFF2-40B4-BE49-F238E27FC236}">
                <a16:creationId xmlns:a16="http://schemas.microsoft.com/office/drawing/2014/main" id="{1A7FD51A-17DC-40A3-8E79-B0A6EAF3E772}"/>
              </a:ext>
            </a:extLst>
          </p:cNvPr>
          <p:cNvSpPr txBox="1">
            <a:spLocks/>
          </p:cNvSpPr>
          <p:nvPr userDrawn="1"/>
        </p:nvSpPr>
        <p:spPr>
          <a:xfrm rot="16200000">
            <a:off x="-271608" y="5331769"/>
            <a:ext cx="1080003" cy="536786"/>
          </a:xfrm>
          <a:prstGeom prst="rect">
            <a:avLst/>
          </a:prstGeom>
          <a:solidFill>
            <a:srgbClr val="08ACA2"/>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5</a:t>
            </a:r>
          </a:p>
        </p:txBody>
      </p:sp>
      <p:pic>
        <p:nvPicPr>
          <p:cNvPr id="34" name="Picture 6">
            <a:extLst>
              <a:ext uri="{FF2B5EF4-FFF2-40B4-BE49-F238E27FC236}">
                <a16:creationId xmlns:a16="http://schemas.microsoft.com/office/drawing/2014/main" id="{EF4E112A-1735-4FE8-B7A8-10CF94D4B60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5" name="Image 34">
            <a:extLst>
              <a:ext uri="{FF2B5EF4-FFF2-40B4-BE49-F238E27FC236}">
                <a16:creationId xmlns:a16="http://schemas.microsoft.com/office/drawing/2014/main" id="{1C4FF9CC-EB44-4361-96F0-115D9BD396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52C0C6F6-1E97-45E0-BBD8-2867B1B8A593}"/>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08ACA2"/>
                </a:solidFill>
                <a:latin typeface="+mn-lt"/>
                <a:cs typeface="Calibri" panose="020F0502020204030204" pitchFamily="34" charset="0"/>
              </a:defRPr>
            </a:lvl1pPr>
          </a:lstStyle>
          <a:p>
            <a:r>
              <a:rPr lang="fr-FR"/>
              <a:t>Modifiez le style du titre</a:t>
            </a:r>
            <a:endParaRPr lang="fr-FR" dirty="0"/>
          </a:p>
        </p:txBody>
      </p:sp>
      <p:sp>
        <p:nvSpPr>
          <p:cNvPr id="17" name="Espace réservé du texte 14">
            <a:extLst>
              <a:ext uri="{FF2B5EF4-FFF2-40B4-BE49-F238E27FC236}">
                <a16:creationId xmlns:a16="http://schemas.microsoft.com/office/drawing/2014/main" id="{293521B7-A853-438D-A687-825E40C5B62C}"/>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08ACA2"/>
                </a:solidFill>
                <a:latin typeface="+mn-lt"/>
                <a:cs typeface="Calibri" panose="020F0502020204030204" pitchFamily="34" charset="0"/>
              </a:defRPr>
            </a:lvl1pPr>
          </a:lstStyle>
          <a:p>
            <a:pPr lvl="0"/>
            <a:r>
              <a:rPr lang="fr-FR" dirty="0"/>
              <a:t>Modifiez le style du titre</a:t>
            </a:r>
          </a:p>
        </p:txBody>
      </p:sp>
      <p:sp>
        <p:nvSpPr>
          <p:cNvPr id="14" name="Espace réservé du contenu 17">
            <a:extLst>
              <a:ext uri="{FF2B5EF4-FFF2-40B4-BE49-F238E27FC236}">
                <a16:creationId xmlns:a16="http://schemas.microsoft.com/office/drawing/2014/main" id="{F54FF629-1060-42F2-B17C-221D6A9DA1F0}"/>
              </a:ext>
            </a:extLst>
          </p:cNvPr>
          <p:cNvSpPr>
            <a:spLocks noGrp="1"/>
          </p:cNvSpPr>
          <p:nvPr>
            <p:ph sz="quarter" idx="12"/>
          </p:nvPr>
        </p:nvSpPr>
        <p:spPr>
          <a:xfrm>
            <a:off x="720000" y="1943056"/>
            <a:ext cx="10746576" cy="198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5" name="Espace réservé du contenu 17">
            <a:extLst>
              <a:ext uri="{FF2B5EF4-FFF2-40B4-BE49-F238E27FC236}">
                <a16:creationId xmlns:a16="http://schemas.microsoft.com/office/drawing/2014/main" id="{2BCDF821-63BB-4016-A07B-CF2C73981ACB}"/>
              </a:ext>
            </a:extLst>
          </p:cNvPr>
          <p:cNvSpPr>
            <a:spLocks noGrp="1"/>
          </p:cNvSpPr>
          <p:nvPr>
            <p:ph sz="quarter" idx="13"/>
          </p:nvPr>
        </p:nvSpPr>
        <p:spPr>
          <a:xfrm>
            <a:off x="720000" y="1616658"/>
            <a:ext cx="10746576" cy="319714"/>
          </a:xfrm>
          <a:prstGeom prst="rect">
            <a:avLst/>
          </a:prstGeom>
        </p:spPr>
        <p:txBody>
          <a:bodyPr/>
          <a:lstStyle>
            <a:lvl1pPr marL="0" indent="0">
              <a:lnSpc>
                <a:spcPts val="1600"/>
              </a:lnSpc>
              <a:spcBef>
                <a:spcPts val="600"/>
              </a:spcBef>
              <a:buNone/>
              <a:defRPr sz="1600" b="1">
                <a:solidFill>
                  <a:srgbClr val="08ACA2"/>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8" name="Espace réservé du contenu 17">
            <a:extLst>
              <a:ext uri="{FF2B5EF4-FFF2-40B4-BE49-F238E27FC236}">
                <a16:creationId xmlns:a16="http://schemas.microsoft.com/office/drawing/2014/main" id="{74725AE3-BEC8-4777-993F-0F569BC8BA9B}"/>
              </a:ext>
            </a:extLst>
          </p:cNvPr>
          <p:cNvSpPr>
            <a:spLocks noGrp="1"/>
          </p:cNvSpPr>
          <p:nvPr>
            <p:ph sz="quarter" idx="14"/>
          </p:nvPr>
        </p:nvSpPr>
        <p:spPr>
          <a:xfrm>
            <a:off x="720000" y="4440838"/>
            <a:ext cx="10746576" cy="198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9" name="Espace réservé du contenu 17">
            <a:extLst>
              <a:ext uri="{FF2B5EF4-FFF2-40B4-BE49-F238E27FC236}">
                <a16:creationId xmlns:a16="http://schemas.microsoft.com/office/drawing/2014/main" id="{35A4B93F-37B0-4E91-96EF-D4CCBA44F28F}"/>
              </a:ext>
            </a:extLst>
          </p:cNvPr>
          <p:cNvSpPr>
            <a:spLocks noGrp="1"/>
          </p:cNvSpPr>
          <p:nvPr>
            <p:ph sz="quarter" idx="15"/>
          </p:nvPr>
        </p:nvSpPr>
        <p:spPr>
          <a:xfrm>
            <a:off x="720000" y="4114440"/>
            <a:ext cx="10746576" cy="319714"/>
          </a:xfrm>
          <a:prstGeom prst="rect">
            <a:avLst/>
          </a:prstGeom>
        </p:spPr>
        <p:txBody>
          <a:bodyPr/>
          <a:lstStyle>
            <a:lvl1pPr marL="0" indent="0">
              <a:lnSpc>
                <a:spcPts val="1600"/>
              </a:lnSpc>
              <a:spcBef>
                <a:spcPts val="600"/>
              </a:spcBef>
              <a:buNone/>
              <a:defRPr sz="1600" b="1">
                <a:solidFill>
                  <a:srgbClr val="08ACA2"/>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Tree>
    <p:extLst>
      <p:ext uri="{BB962C8B-B14F-4D97-AF65-F5344CB8AC3E}">
        <p14:creationId xmlns:p14="http://schemas.microsoft.com/office/powerpoint/2010/main" val="185583263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SLIDE ACTIVITES 1">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CCF5E1A6-D816-465B-ABBA-39A9B6B130E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84" y="0"/>
            <a:ext cx="12187066" cy="6858000"/>
          </a:xfrm>
          <a:prstGeom prst="rect">
            <a:avLst/>
          </a:prstGeom>
        </p:spPr>
      </p:pic>
      <p:sp>
        <p:nvSpPr>
          <p:cNvPr id="14" name="Espace réservé du texte 8">
            <a:extLst>
              <a:ext uri="{FF2B5EF4-FFF2-40B4-BE49-F238E27FC236}">
                <a16:creationId xmlns:a16="http://schemas.microsoft.com/office/drawing/2014/main" id="{11FC0CA9-7509-4669-896A-AB2127F25BBE}"/>
              </a:ext>
            </a:extLst>
          </p:cNvPr>
          <p:cNvSpPr>
            <a:spLocks noGrp="1"/>
          </p:cNvSpPr>
          <p:nvPr>
            <p:ph type="body" sz="quarter" idx="12" hasCustomPrompt="1"/>
          </p:nvPr>
        </p:nvSpPr>
        <p:spPr>
          <a:xfrm>
            <a:off x="6300000" y="539999"/>
            <a:ext cx="5580000" cy="540000"/>
          </a:xfrm>
          <a:prstGeom prst="rect">
            <a:avLst/>
          </a:prstGeom>
        </p:spPr>
        <p:txBody>
          <a:bodyPr anchor="ctr" anchorCtr="0"/>
          <a:lstStyle>
            <a:lvl1pPr marL="0" indent="0" algn="ctr">
              <a:lnSpc>
                <a:spcPct val="100000"/>
              </a:lnSpc>
              <a:spcBef>
                <a:spcPts val="0"/>
              </a:spcBef>
              <a:buNone/>
              <a:defRPr sz="2800" b="1" u="none">
                <a:solidFill>
                  <a:srgbClr val="007842"/>
                </a:solidFill>
                <a:latin typeface="+mn-lt"/>
                <a:cs typeface="Calibri" panose="020F0502020204030204" pitchFamily="34" charset="0"/>
              </a:defRPr>
            </a:lvl1pPr>
          </a:lstStyle>
          <a:p>
            <a:pPr lvl="0"/>
            <a:r>
              <a:rPr lang="fr-FR" dirty="0"/>
              <a:t>ACTIVITÉ n°</a:t>
            </a:r>
          </a:p>
        </p:txBody>
      </p:sp>
      <p:sp>
        <p:nvSpPr>
          <p:cNvPr id="15" name="Espace réservé du texte 8">
            <a:extLst>
              <a:ext uri="{FF2B5EF4-FFF2-40B4-BE49-F238E27FC236}">
                <a16:creationId xmlns:a16="http://schemas.microsoft.com/office/drawing/2014/main" id="{5586E004-C84D-4C67-B321-9AE8530D29FD}"/>
              </a:ext>
            </a:extLst>
          </p:cNvPr>
          <p:cNvSpPr>
            <a:spLocks noGrp="1"/>
          </p:cNvSpPr>
          <p:nvPr>
            <p:ph type="body" sz="quarter" idx="13" hasCustomPrompt="1"/>
          </p:nvPr>
        </p:nvSpPr>
        <p:spPr>
          <a:xfrm>
            <a:off x="6300000" y="1089893"/>
            <a:ext cx="5580000" cy="900000"/>
          </a:xfrm>
          <a:prstGeom prst="rect">
            <a:avLst/>
          </a:prstGeom>
        </p:spPr>
        <p:txBody>
          <a:bodyPr anchor="t" anchorCtr="0"/>
          <a:lstStyle>
            <a:lvl1pPr marL="0" indent="0" algn="ctr">
              <a:lnSpc>
                <a:spcPct val="100000"/>
              </a:lnSpc>
              <a:spcBef>
                <a:spcPts val="0"/>
              </a:spcBef>
              <a:buNone/>
              <a:defRPr sz="2400" b="1" u="none">
                <a:solidFill>
                  <a:srgbClr val="007842"/>
                </a:solidFill>
                <a:latin typeface="+mn-lt"/>
                <a:cs typeface="Calibri" panose="020F0502020204030204" pitchFamily="34" charset="0"/>
              </a:defRPr>
            </a:lvl1pPr>
          </a:lstStyle>
          <a:p>
            <a:pPr lvl="0"/>
            <a:r>
              <a:rPr lang="fr-FR" dirty="0"/>
              <a:t>TITRE</a:t>
            </a:r>
          </a:p>
        </p:txBody>
      </p:sp>
      <p:sp>
        <p:nvSpPr>
          <p:cNvPr id="18" name="Rectangle 17">
            <a:extLst>
              <a:ext uri="{FF2B5EF4-FFF2-40B4-BE49-F238E27FC236}">
                <a16:creationId xmlns:a16="http://schemas.microsoft.com/office/drawing/2014/main" id="{B8EC24CB-7F44-4FFD-A8FF-B0027A124EE9}"/>
              </a:ext>
            </a:extLst>
          </p:cNvPr>
          <p:cNvSpPr/>
          <p:nvPr/>
        </p:nvSpPr>
        <p:spPr>
          <a:xfrm>
            <a:off x="6300000" y="2125854"/>
            <a:ext cx="5580000" cy="369332"/>
          </a:xfrm>
          <a:prstGeom prst="rect">
            <a:avLst/>
          </a:prstGeom>
        </p:spPr>
        <p:txBody>
          <a:bodyPr wrap="square">
            <a:spAutoFit/>
          </a:bodyPr>
          <a:lstStyle/>
          <a:p>
            <a:pPr lvl="0" algn="l" defTabSz="914400">
              <a:defRPr sz="1800" b="0" i="0" u="none" strike="noStrike" kern="0" cap="none" spc="0" baseline="0">
                <a:solidFill>
                  <a:srgbClr val="000000"/>
                </a:solidFill>
                <a:uFillTx/>
              </a:defRPr>
            </a:pPr>
            <a:r>
              <a:rPr lang="en-US" sz="1800" b="1" u="none" kern="1200" dirty="0">
                <a:solidFill>
                  <a:srgbClr val="007842"/>
                </a:solidFill>
                <a:latin typeface="+mn-lt"/>
                <a:ea typeface="맑은 고딕" pitchFamily="34"/>
                <a:cs typeface="Calibri" panose="020F0502020204030204" pitchFamily="34" charset="0"/>
              </a:rPr>
              <a:t>Compétences visées :</a:t>
            </a:r>
          </a:p>
        </p:txBody>
      </p:sp>
      <p:sp>
        <p:nvSpPr>
          <p:cNvPr id="20" name="Espace réservé du texte 8">
            <a:extLst>
              <a:ext uri="{FF2B5EF4-FFF2-40B4-BE49-F238E27FC236}">
                <a16:creationId xmlns:a16="http://schemas.microsoft.com/office/drawing/2014/main" id="{DB4F7443-86EC-4731-AADB-9DCD325B7643}"/>
              </a:ext>
            </a:extLst>
          </p:cNvPr>
          <p:cNvSpPr>
            <a:spLocks noGrp="1"/>
          </p:cNvSpPr>
          <p:nvPr>
            <p:ph type="body" sz="quarter" idx="14" hasCustomPrompt="1"/>
          </p:nvPr>
        </p:nvSpPr>
        <p:spPr>
          <a:xfrm>
            <a:off x="6300000" y="2700000"/>
            <a:ext cx="5580000" cy="1260561"/>
          </a:xfrm>
          <a:prstGeom prst="rect">
            <a:avLst/>
          </a:prstGeom>
        </p:spPr>
        <p:txBody>
          <a:bodyPr anchor="t" anchorCtr="0"/>
          <a:lstStyle>
            <a:lvl1pPr marL="342900" indent="-342900" algn="l">
              <a:lnSpc>
                <a:spcPct val="100000"/>
              </a:lnSpc>
              <a:spcBef>
                <a:spcPts val="600"/>
              </a:spcBef>
              <a:buClr>
                <a:srgbClr val="565656"/>
              </a:buClr>
              <a:buFont typeface="Arial" panose="020B0604020202020204" pitchFamily="34" charset="0"/>
              <a:buChar char="•"/>
              <a:defRPr sz="1600" b="0" u="none">
                <a:solidFill>
                  <a:srgbClr val="565656"/>
                </a:solidFill>
                <a:latin typeface="+mn-lt"/>
                <a:cs typeface="Calibri" panose="020F0502020204030204" pitchFamily="34" charset="0"/>
              </a:defRPr>
            </a:lvl1pPr>
          </a:lstStyle>
          <a:p>
            <a:pPr lvl="0"/>
            <a:r>
              <a:rPr lang="fr-FR" dirty="0"/>
              <a:t>….</a:t>
            </a:r>
          </a:p>
          <a:p>
            <a:pPr lvl="0"/>
            <a:r>
              <a:rPr lang="fr-FR" dirty="0"/>
              <a:t>….</a:t>
            </a:r>
          </a:p>
          <a:p>
            <a:pPr lvl="0"/>
            <a:r>
              <a:rPr lang="fr-FR" dirty="0"/>
              <a:t>….</a:t>
            </a:r>
          </a:p>
        </p:txBody>
      </p:sp>
      <p:sp>
        <p:nvSpPr>
          <p:cNvPr id="23" name="Rectangle : avec coins arrondis en haut 22">
            <a:extLst>
              <a:ext uri="{FF2B5EF4-FFF2-40B4-BE49-F238E27FC236}">
                <a16:creationId xmlns:a16="http://schemas.microsoft.com/office/drawing/2014/main" id="{3424033A-21E0-49F9-B1F4-06B3081B974E}"/>
              </a:ext>
            </a:extLst>
          </p:cNvPr>
          <p:cNvSpPr/>
          <p:nvPr/>
        </p:nvSpPr>
        <p:spPr>
          <a:xfrm>
            <a:off x="8010000" y="6132986"/>
            <a:ext cx="2160000" cy="720000"/>
          </a:xfrm>
          <a:prstGeom prst="round2SameRect">
            <a:avLst/>
          </a:prstGeom>
          <a:solidFill>
            <a:srgbClr val="007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4" name="Espace réservé du texte 8">
            <a:extLst>
              <a:ext uri="{FF2B5EF4-FFF2-40B4-BE49-F238E27FC236}">
                <a16:creationId xmlns:a16="http://schemas.microsoft.com/office/drawing/2014/main" id="{600C38A5-6D7B-4E29-BB82-17E2EB0317D7}"/>
              </a:ext>
            </a:extLst>
          </p:cNvPr>
          <p:cNvSpPr>
            <a:spLocks noGrp="1"/>
          </p:cNvSpPr>
          <p:nvPr>
            <p:ph type="body" sz="quarter" idx="15" hasCustomPrompt="1"/>
          </p:nvPr>
        </p:nvSpPr>
        <p:spPr>
          <a:xfrm>
            <a:off x="8480684" y="6132986"/>
            <a:ext cx="1689315" cy="720000"/>
          </a:xfrm>
          <a:prstGeom prst="rect">
            <a:avLst/>
          </a:prstGeom>
          <a:ln>
            <a:noFill/>
          </a:ln>
        </p:spPr>
        <p:txBody>
          <a:bodyPr anchor="ctr" anchorCtr="0"/>
          <a:lstStyle>
            <a:lvl1pPr marL="0" indent="0" algn="ctr">
              <a:buNone/>
              <a:defRPr sz="2400" b="1">
                <a:solidFill>
                  <a:schemeClr val="bg1"/>
                </a:solidFill>
                <a:latin typeface="+mn-lt"/>
                <a:cs typeface="Calibri" panose="020F0502020204030204" pitchFamily="34" charset="0"/>
              </a:defRPr>
            </a:lvl1pPr>
          </a:lstStyle>
          <a:p>
            <a:pPr lvl="0"/>
            <a:r>
              <a:rPr lang="fr-FR" dirty="0"/>
              <a:t>… heures</a:t>
            </a:r>
          </a:p>
        </p:txBody>
      </p:sp>
      <p:pic>
        <p:nvPicPr>
          <p:cNvPr id="25" name="Image 24">
            <a:extLst>
              <a:ext uri="{FF2B5EF4-FFF2-40B4-BE49-F238E27FC236}">
                <a16:creationId xmlns:a16="http://schemas.microsoft.com/office/drawing/2014/main" id="{5F362A72-E555-4D2E-BDB5-A106A49FA0BF}"/>
              </a:ext>
            </a:extLst>
          </p:cNvPr>
          <p:cNvPicPr>
            <a:picLocks noChangeAspect="1"/>
          </p:cNvPicPr>
          <p:nvPr/>
        </p:nvPicPr>
        <p:blipFill>
          <a:blip r:embed="rId3"/>
          <a:stretch>
            <a:fillRect/>
          </a:stretch>
        </p:blipFill>
        <p:spPr>
          <a:xfrm>
            <a:off x="8186397" y="6268947"/>
            <a:ext cx="401660" cy="396000"/>
          </a:xfrm>
          <a:prstGeom prst="rect">
            <a:avLst/>
          </a:prstGeom>
        </p:spPr>
      </p:pic>
      <p:sp>
        <p:nvSpPr>
          <p:cNvPr id="12" name="Rectangle 11">
            <a:extLst>
              <a:ext uri="{FF2B5EF4-FFF2-40B4-BE49-F238E27FC236}">
                <a16:creationId xmlns:a16="http://schemas.microsoft.com/office/drawing/2014/main" id="{E564FCAD-A191-493B-ABDB-04016C040CB1}"/>
              </a:ext>
            </a:extLst>
          </p:cNvPr>
          <p:cNvSpPr/>
          <p:nvPr/>
        </p:nvSpPr>
        <p:spPr>
          <a:xfrm>
            <a:off x="6300000" y="4140000"/>
            <a:ext cx="5580000" cy="369332"/>
          </a:xfrm>
          <a:prstGeom prst="rect">
            <a:avLst/>
          </a:prstGeom>
        </p:spPr>
        <p:txBody>
          <a:bodyPr wrap="square">
            <a:spAutoFit/>
          </a:bodyPr>
          <a:lstStyle/>
          <a:p>
            <a:pPr lvl="0" algn="l" defTabSz="914400">
              <a:defRPr sz="1800" b="0" i="0" u="none" strike="noStrike" kern="0" cap="none" spc="0" baseline="0">
                <a:solidFill>
                  <a:srgbClr val="000000"/>
                </a:solidFill>
                <a:uFillTx/>
              </a:defRPr>
            </a:pPr>
            <a:r>
              <a:rPr lang="en-US" sz="1800" b="1" u="none" kern="1200" dirty="0">
                <a:solidFill>
                  <a:srgbClr val="007842"/>
                </a:solidFill>
                <a:latin typeface="+mn-lt"/>
                <a:ea typeface="맑은 고딕" pitchFamily="34"/>
                <a:cs typeface="Calibri" panose="020F0502020204030204" pitchFamily="34" charset="0"/>
              </a:rPr>
              <a:t>Recommandations clés :</a:t>
            </a:r>
          </a:p>
        </p:txBody>
      </p:sp>
      <p:sp>
        <p:nvSpPr>
          <p:cNvPr id="13" name="Espace réservé du texte 8">
            <a:extLst>
              <a:ext uri="{FF2B5EF4-FFF2-40B4-BE49-F238E27FC236}">
                <a16:creationId xmlns:a16="http://schemas.microsoft.com/office/drawing/2014/main" id="{7B5F9102-B4C1-40D3-B5D6-957668C95C34}"/>
              </a:ext>
            </a:extLst>
          </p:cNvPr>
          <p:cNvSpPr>
            <a:spLocks noGrp="1"/>
          </p:cNvSpPr>
          <p:nvPr>
            <p:ph type="body" sz="quarter" idx="16" hasCustomPrompt="1"/>
          </p:nvPr>
        </p:nvSpPr>
        <p:spPr>
          <a:xfrm>
            <a:off x="6300000" y="4680000"/>
            <a:ext cx="5580000" cy="1228947"/>
          </a:xfrm>
          <a:prstGeom prst="rect">
            <a:avLst/>
          </a:prstGeom>
        </p:spPr>
        <p:txBody>
          <a:bodyPr anchor="t" anchorCtr="0"/>
          <a:lstStyle>
            <a:lvl1pPr marL="342900" indent="-342900" algn="l">
              <a:lnSpc>
                <a:spcPct val="100000"/>
              </a:lnSpc>
              <a:spcBef>
                <a:spcPts val="600"/>
              </a:spcBef>
              <a:buClr>
                <a:srgbClr val="565656"/>
              </a:buClr>
              <a:buFont typeface="Arial" panose="020B0604020202020204" pitchFamily="34" charset="0"/>
              <a:buChar char="•"/>
              <a:defRPr sz="1600" b="0" u="none">
                <a:solidFill>
                  <a:srgbClr val="565656"/>
                </a:solidFill>
                <a:latin typeface="+mn-lt"/>
                <a:cs typeface="Calibri" panose="020F0502020204030204" pitchFamily="34" charset="0"/>
              </a:defRPr>
            </a:lvl1pPr>
          </a:lstStyle>
          <a:p>
            <a:pPr lvl="0"/>
            <a:r>
              <a:rPr lang="fr-FR" dirty="0"/>
              <a:t>….</a:t>
            </a:r>
          </a:p>
          <a:p>
            <a:pPr lvl="0"/>
            <a:r>
              <a:rPr lang="fr-FR" dirty="0"/>
              <a:t>….</a:t>
            </a:r>
          </a:p>
          <a:p>
            <a:pPr lvl="0"/>
            <a:r>
              <a:rPr lang="fr-FR" dirty="0"/>
              <a:t>….</a:t>
            </a:r>
          </a:p>
        </p:txBody>
      </p:sp>
      <p:pic>
        <p:nvPicPr>
          <p:cNvPr id="16" name="Picture 6">
            <a:extLst>
              <a:ext uri="{FF2B5EF4-FFF2-40B4-BE49-F238E27FC236}">
                <a16:creationId xmlns:a16="http://schemas.microsoft.com/office/drawing/2014/main" id="{BB1B9F04-1EF8-4B1C-ADFE-255337B0DD47}"/>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438444" y="195753"/>
            <a:ext cx="1027197" cy="1014820"/>
          </a:xfrm>
          <a:prstGeom prst="rect">
            <a:avLst/>
          </a:prstGeom>
          <a:noFill/>
          <a:ln cap="flat">
            <a:noFill/>
          </a:ln>
        </p:spPr>
      </p:pic>
      <p:pic>
        <p:nvPicPr>
          <p:cNvPr id="17" name="Image 16">
            <a:extLst>
              <a:ext uri="{FF2B5EF4-FFF2-40B4-BE49-F238E27FC236}">
                <a16:creationId xmlns:a16="http://schemas.microsoft.com/office/drawing/2014/main" id="{EB7A3921-99E4-44F4-A4C2-7216667F4C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80261" y="380583"/>
            <a:ext cx="2002221" cy="645160"/>
          </a:xfrm>
          <a:prstGeom prst="rect">
            <a:avLst/>
          </a:prstGeom>
        </p:spPr>
      </p:pic>
    </p:spTree>
    <p:extLst>
      <p:ext uri="{BB962C8B-B14F-4D97-AF65-F5344CB8AC3E}">
        <p14:creationId xmlns:p14="http://schemas.microsoft.com/office/powerpoint/2010/main" val="41051562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8_SLIDE CONTENU PARTIE 5">
    <p:spTree>
      <p:nvGrpSpPr>
        <p:cNvPr id="1" name=""/>
        <p:cNvGrpSpPr/>
        <p:nvPr/>
      </p:nvGrpSpPr>
      <p:grpSpPr>
        <a:xfrm>
          <a:off x="0" y="0"/>
          <a:ext cx="0" cy="0"/>
          <a:chOff x="0" y="0"/>
          <a:chExt cx="0" cy="0"/>
        </a:xfrm>
      </p:grpSpPr>
      <p:pic>
        <p:nvPicPr>
          <p:cNvPr id="22" name="Image 21">
            <a:extLst>
              <a:ext uri="{FF2B5EF4-FFF2-40B4-BE49-F238E27FC236}">
                <a16:creationId xmlns:a16="http://schemas.microsoft.com/office/drawing/2014/main" id="{FC7F3CDC-B2D2-408E-B415-A2A50E27E44F}"/>
              </a:ext>
            </a:extLst>
          </p:cNvPr>
          <p:cNvPicPr>
            <a:picLocks noChangeAspect="1"/>
          </p:cNvPicPr>
          <p:nvPr userDrawn="1"/>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3" name="ZoneTexte 15">
            <a:extLst>
              <a:ext uri="{FF2B5EF4-FFF2-40B4-BE49-F238E27FC236}">
                <a16:creationId xmlns:a16="http://schemas.microsoft.com/office/drawing/2014/main" id="{89540313-98AD-4A44-85E7-F5DC228F9F71}"/>
              </a:ext>
            </a:extLst>
          </p:cNvPr>
          <p:cNvSpPr txBox="1"/>
          <p:nvPr/>
        </p:nvSpPr>
        <p:spPr>
          <a:xfrm>
            <a:off x="11789199" y="6610393"/>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4" name="ZoneTexte 17">
            <a:extLst>
              <a:ext uri="{FF2B5EF4-FFF2-40B4-BE49-F238E27FC236}">
                <a16:creationId xmlns:a16="http://schemas.microsoft.com/office/drawing/2014/main" id="{56D6034C-E67C-4ED1-AE13-596CF27A08A1}"/>
              </a:ext>
            </a:extLst>
          </p:cNvPr>
          <p:cNvSpPr txBox="1"/>
          <p:nvPr/>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5" name="Rectangle : coins arrondis 2">
            <a:extLst>
              <a:ext uri="{FF2B5EF4-FFF2-40B4-BE49-F238E27FC236}">
                <a16:creationId xmlns:a16="http://schemas.microsoft.com/office/drawing/2014/main" id="{1818C249-E00C-414F-8072-539170F3580F}"/>
              </a:ext>
            </a:extLst>
          </p:cNvPr>
          <p:cNvSpPr/>
          <p:nvPr userDrawn="1"/>
        </p:nvSpPr>
        <p:spPr>
          <a:xfrm>
            <a:off x="536787" y="1465445"/>
            <a:ext cx="11118424" cy="5146334"/>
          </a:xfrm>
          <a:prstGeom prst="rect">
            <a:avLst/>
          </a:prstGeom>
          <a:solidFill>
            <a:srgbClr val="FFFFFF"/>
          </a:solidFill>
          <a:ln cap="flat">
            <a:solidFill>
              <a:srgbClr val="BFBFBF"/>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mn-lt"/>
            </a:endParaRPr>
          </a:p>
        </p:txBody>
      </p:sp>
      <p:sp>
        <p:nvSpPr>
          <p:cNvPr id="28" name="Larme 27">
            <a:extLst>
              <a:ext uri="{FF2B5EF4-FFF2-40B4-BE49-F238E27FC236}">
                <a16:creationId xmlns:a16="http://schemas.microsoft.com/office/drawing/2014/main" id="{C609FDBD-8595-4032-AF7B-9B20BCF6E5A2}"/>
              </a:ext>
            </a:extLst>
          </p:cNvPr>
          <p:cNvSpPr/>
          <p:nvPr userDrawn="1"/>
        </p:nvSpPr>
        <p:spPr>
          <a:xfrm rot="5400000">
            <a:off x="0" y="5868983"/>
            <a:ext cx="536787" cy="536787"/>
          </a:xfrm>
          <a:prstGeom prst="teardrop">
            <a:avLst/>
          </a:prstGeom>
          <a:solidFill>
            <a:srgbClr val="08A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9" name="Titre 1">
            <a:extLst>
              <a:ext uri="{FF2B5EF4-FFF2-40B4-BE49-F238E27FC236}">
                <a16:creationId xmlns:a16="http://schemas.microsoft.com/office/drawing/2014/main" id="{1A7FD51A-17DC-40A3-8E79-B0A6EAF3E772}"/>
              </a:ext>
            </a:extLst>
          </p:cNvPr>
          <p:cNvSpPr txBox="1">
            <a:spLocks/>
          </p:cNvSpPr>
          <p:nvPr userDrawn="1"/>
        </p:nvSpPr>
        <p:spPr>
          <a:xfrm rot="16200000">
            <a:off x="-271608" y="5331769"/>
            <a:ext cx="1080003" cy="536786"/>
          </a:xfrm>
          <a:prstGeom prst="rect">
            <a:avLst/>
          </a:prstGeom>
          <a:solidFill>
            <a:srgbClr val="08ACA2"/>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5</a:t>
            </a:r>
          </a:p>
        </p:txBody>
      </p:sp>
      <p:pic>
        <p:nvPicPr>
          <p:cNvPr id="34" name="Picture 6">
            <a:extLst>
              <a:ext uri="{FF2B5EF4-FFF2-40B4-BE49-F238E27FC236}">
                <a16:creationId xmlns:a16="http://schemas.microsoft.com/office/drawing/2014/main" id="{EF4E112A-1735-4FE8-B7A8-10CF94D4B60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5" name="Image 34">
            <a:extLst>
              <a:ext uri="{FF2B5EF4-FFF2-40B4-BE49-F238E27FC236}">
                <a16:creationId xmlns:a16="http://schemas.microsoft.com/office/drawing/2014/main" id="{1C4FF9CC-EB44-4361-96F0-115D9BD396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52C0C6F6-1E97-45E0-BBD8-2867B1B8A593}"/>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08ACA2"/>
                </a:solidFill>
                <a:latin typeface="+mn-lt"/>
                <a:cs typeface="Calibri" panose="020F0502020204030204" pitchFamily="34" charset="0"/>
              </a:defRPr>
            </a:lvl1pPr>
          </a:lstStyle>
          <a:p>
            <a:r>
              <a:rPr lang="fr-FR"/>
              <a:t>Modifiez le style du titre</a:t>
            </a:r>
            <a:endParaRPr lang="fr-FR" dirty="0"/>
          </a:p>
        </p:txBody>
      </p:sp>
      <p:sp>
        <p:nvSpPr>
          <p:cNvPr id="17" name="Espace réservé du texte 14">
            <a:extLst>
              <a:ext uri="{FF2B5EF4-FFF2-40B4-BE49-F238E27FC236}">
                <a16:creationId xmlns:a16="http://schemas.microsoft.com/office/drawing/2014/main" id="{293521B7-A853-438D-A687-825E40C5B62C}"/>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08ACA2"/>
                </a:solidFill>
                <a:latin typeface="+mn-lt"/>
                <a:cs typeface="Calibri" panose="020F0502020204030204" pitchFamily="34" charset="0"/>
              </a:defRPr>
            </a:lvl1pPr>
          </a:lstStyle>
          <a:p>
            <a:pPr lvl="0"/>
            <a:r>
              <a:rPr lang="fr-FR" dirty="0"/>
              <a:t>Modifiez le style du titre</a:t>
            </a:r>
          </a:p>
        </p:txBody>
      </p:sp>
      <p:sp>
        <p:nvSpPr>
          <p:cNvPr id="12" name="Espace réservé du contenu 17">
            <a:extLst>
              <a:ext uri="{FF2B5EF4-FFF2-40B4-BE49-F238E27FC236}">
                <a16:creationId xmlns:a16="http://schemas.microsoft.com/office/drawing/2014/main" id="{9BC6743C-7007-4E53-A187-C2F86747E3CB}"/>
              </a:ext>
            </a:extLst>
          </p:cNvPr>
          <p:cNvSpPr>
            <a:spLocks noGrp="1"/>
          </p:cNvSpPr>
          <p:nvPr>
            <p:ph sz="quarter" idx="12"/>
          </p:nvPr>
        </p:nvSpPr>
        <p:spPr>
          <a:xfrm>
            <a:off x="720000" y="1943056"/>
            <a:ext cx="10746576" cy="12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3" name="Espace réservé du contenu 17">
            <a:extLst>
              <a:ext uri="{FF2B5EF4-FFF2-40B4-BE49-F238E27FC236}">
                <a16:creationId xmlns:a16="http://schemas.microsoft.com/office/drawing/2014/main" id="{A6D2DB02-6871-4743-80D6-5FDAD4A31545}"/>
              </a:ext>
            </a:extLst>
          </p:cNvPr>
          <p:cNvSpPr>
            <a:spLocks noGrp="1"/>
          </p:cNvSpPr>
          <p:nvPr>
            <p:ph sz="quarter" idx="13"/>
          </p:nvPr>
        </p:nvSpPr>
        <p:spPr>
          <a:xfrm>
            <a:off x="720000" y="1616658"/>
            <a:ext cx="10746576" cy="319714"/>
          </a:xfrm>
          <a:prstGeom prst="rect">
            <a:avLst/>
          </a:prstGeom>
        </p:spPr>
        <p:txBody>
          <a:bodyPr/>
          <a:lstStyle>
            <a:lvl1pPr marL="0" indent="0">
              <a:lnSpc>
                <a:spcPts val="1600"/>
              </a:lnSpc>
              <a:spcBef>
                <a:spcPts val="600"/>
              </a:spcBef>
              <a:buNone/>
              <a:defRPr sz="1600" b="1">
                <a:solidFill>
                  <a:srgbClr val="08ACA2"/>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4" name="Espace réservé du contenu 17">
            <a:extLst>
              <a:ext uri="{FF2B5EF4-FFF2-40B4-BE49-F238E27FC236}">
                <a16:creationId xmlns:a16="http://schemas.microsoft.com/office/drawing/2014/main" id="{E7FE0FE1-9BA0-4D08-AEBE-60141E974E32}"/>
              </a:ext>
            </a:extLst>
          </p:cNvPr>
          <p:cNvSpPr>
            <a:spLocks noGrp="1"/>
          </p:cNvSpPr>
          <p:nvPr>
            <p:ph sz="quarter" idx="16"/>
          </p:nvPr>
        </p:nvSpPr>
        <p:spPr>
          <a:xfrm>
            <a:off x="720000" y="5241342"/>
            <a:ext cx="10746576" cy="12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5" name="Espace réservé du contenu 17">
            <a:extLst>
              <a:ext uri="{FF2B5EF4-FFF2-40B4-BE49-F238E27FC236}">
                <a16:creationId xmlns:a16="http://schemas.microsoft.com/office/drawing/2014/main" id="{4CEFC9B8-96CB-457A-A178-A0441AD23A30}"/>
              </a:ext>
            </a:extLst>
          </p:cNvPr>
          <p:cNvSpPr>
            <a:spLocks noGrp="1"/>
          </p:cNvSpPr>
          <p:nvPr>
            <p:ph sz="quarter" idx="17"/>
          </p:nvPr>
        </p:nvSpPr>
        <p:spPr>
          <a:xfrm>
            <a:off x="720000" y="4914944"/>
            <a:ext cx="10746576" cy="319714"/>
          </a:xfrm>
          <a:prstGeom prst="rect">
            <a:avLst/>
          </a:prstGeom>
        </p:spPr>
        <p:txBody>
          <a:bodyPr/>
          <a:lstStyle>
            <a:lvl1pPr marL="0" indent="0">
              <a:lnSpc>
                <a:spcPts val="1600"/>
              </a:lnSpc>
              <a:spcBef>
                <a:spcPts val="600"/>
              </a:spcBef>
              <a:buNone/>
              <a:defRPr sz="1600" b="1">
                <a:solidFill>
                  <a:srgbClr val="08ACA2"/>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8" name="Espace réservé du graphique SmartArt 3">
            <a:extLst>
              <a:ext uri="{FF2B5EF4-FFF2-40B4-BE49-F238E27FC236}">
                <a16:creationId xmlns:a16="http://schemas.microsoft.com/office/drawing/2014/main" id="{A0CC5A10-2B00-48CD-BFCD-47B2A576A09D}"/>
              </a:ext>
            </a:extLst>
          </p:cNvPr>
          <p:cNvSpPr>
            <a:spLocks noGrp="1"/>
          </p:cNvSpPr>
          <p:nvPr>
            <p:ph type="dgm" sz="quarter" idx="18"/>
          </p:nvPr>
        </p:nvSpPr>
        <p:spPr>
          <a:xfrm>
            <a:off x="2976158" y="3429588"/>
            <a:ext cx="6239683" cy="1260000"/>
          </a:xfrm>
          <a:prstGeom prst="rect">
            <a:avLst/>
          </a:prstGeom>
        </p:spPr>
        <p:txBody>
          <a:bodyPr/>
          <a:lstStyle>
            <a:lvl1pPr>
              <a:defRPr>
                <a:solidFill>
                  <a:srgbClr val="565656"/>
                </a:solidFill>
              </a:defRPr>
            </a:lvl1pPr>
          </a:lstStyle>
          <a:p>
            <a:endParaRPr lang="fr-FR" dirty="0"/>
          </a:p>
        </p:txBody>
      </p:sp>
    </p:spTree>
    <p:extLst>
      <p:ext uri="{BB962C8B-B14F-4D97-AF65-F5344CB8AC3E}">
        <p14:creationId xmlns:p14="http://schemas.microsoft.com/office/powerpoint/2010/main" val="3757516185"/>
      </p:ext>
    </p:extLst>
  </p:cSld>
  <p:clrMapOvr>
    <a:masterClrMapping/>
  </p:clrMapOvr>
  <p:hf sldNum="0"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7_SLIDE CONTENU PARTIE 5">
    <p:spTree>
      <p:nvGrpSpPr>
        <p:cNvPr id="1" name=""/>
        <p:cNvGrpSpPr/>
        <p:nvPr/>
      </p:nvGrpSpPr>
      <p:grpSpPr>
        <a:xfrm>
          <a:off x="0" y="0"/>
          <a:ext cx="0" cy="0"/>
          <a:chOff x="0" y="0"/>
          <a:chExt cx="0" cy="0"/>
        </a:xfrm>
      </p:grpSpPr>
      <p:pic>
        <p:nvPicPr>
          <p:cNvPr id="22" name="Image 21">
            <a:extLst>
              <a:ext uri="{FF2B5EF4-FFF2-40B4-BE49-F238E27FC236}">
                <a16:creationId xmlns:a16="http://schemas.microsoft.com/office/drawing/2014/main" id="{FC7F3CDC-B2D2-408E-B415-A2A50E27E44F}"/>
              </a:ext>
            </a:extLst>
          </p:cNvPr>
          <p:cNvPicPr>
            <a:picLocks noChangeAspect="1"/>
          </p:cNvPicPr>
          <p:nvPr userDrawn="1"/>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3" name="ZoneTexte 15">
            <a:extLst>
              <a:ext uri="{FF2B5EF4-FFF2-40B4-BE49-F238E27FC236}">
                <a16:creationId xmlns:a16="http://schemas.microsoft.com/office/drawing/2014/main" id="{89540313-98AD-4A44-85E7-F5DC228F9F71}"/>
              </a:ext>
            </a:extLst>
          </p:cNvPr>
          <p:cNvSpPr txBox="1"/>
          <p:nvPr/>
        </p:nvSpPr>
        <p:spPr>
          <a:xfrm>
            <a:off x="11789199" y="6610393"/>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4" name="ZoneTexte 17">
            <a:extLst>
              <a:ext uri="{FF2B5EF4-FFF2-40B4-BE49-F238E27FC236}">
                <a16:creationId xmlns:a16="http://schemas.microsoft.com/office/drawing/2014/main" id="{56D6034C-E67C-4ED1-AE13-596CF27A08A1}"/>
              </a:ext>
            </a:extLst>
          </p:cNvPr>
          <p:cNvSpPr txBox="1"/>
          <p:nvPr/>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5" name="Rectangle : coins arrondis 2">
            <a:extLst>
              <a:ext uri="{FF2B5EF4-FFF2-40B4-BE49-F238E27FC236}">
                <a16:creationId xmlns:a16="http://schemas.microsoft.com/office/drawing/2014/main" id="{1818C249-E00C-414F-8072-539170F3580F}"/>
              </a:ext>
            </a:extLst>
          </p:cNvPr>
          <p:cNvSpPr/>
          <p:nvPr userDrawn="1"/>
        </p:nvSpPr>
        <p:spPr>
          <a:xfrm>
            <a:off x="536787" y="1465445"/>
            <a:ext cx="11118424" cy="5146334"/>
          </a:xfrm>
          <a:prstGeom prst="rect">
            <a:avLst/>
          </a:prstGeom>
          <a:solidFill>
            <a:srgbClr val="FFFFFF"/>
          </a:solidFill>
          <a:ln cap="flat">
            <a:solidFill>
              <a:srgbClr val="BFBFBF"/>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mn-lt"/>
            </a:endParaRPr>
          </a:p>
        </p:txBody>
      </p:sp>
      <p:sp>
        <p:nvSpPr>
          <p:cNvPr id="28" name="Larme 27">
            <a:extLst>
              <a:ext uri="{FF2B5EF4-FFF2-40B4-BE49-F238E27FC236}">
                <a16:creationId xmlns:a16="http://schemas.microsoft.com/office/drawing/2014/main" id="{C609FDBD-8595-4032-AF7B-9B20BCF6E5A2}"/>
              </a:ext>
            </a:extLst>
          </p:cNvPr>
          <p:cNvSpPr/>
          <p:nvPr userDrawn="1"/>
        </p:nvSpPr>
        <p:spPr>
          <a:xfrm rot="5400000">
            <a:off x="0" y="5868983"/>
            <a:ext cx="536787" cy="536787"/>
          </a:xfrm>
          <a:prstGeom prst="teardrop">
            <a:avLst/>
          </a:prstGeom>
          <a:solidFill>
            <a:srgbClr val="08A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9" name="Titre 1">
            <a:extLst>
              <a:ext uri="{FF2B5EF4-FFF2-40B4-BE49-F238E27FC236}">
                <a16:creationId xmlns:a16="http://schemas.microsoft.com/office/drawing/2014/main" id="{1A7FD51A-17DC-40A3-8E79-B0A6EAF3E772}"/>
              </a:ext>
            </a:extLst>
          </p:cNvPr>
          <p:cNvSpPr txBox="1">
            <a:spLocks/>
          </p:cNvSpPr>
          <p:nvPr userDrawn="1"/>
        </p:nvSpPr>
        <p:spPr>
          <a:xfrm rot="16200000">
            <a:off x="-271608" y="5331769"/>
            <a:ext cx="1080003" cy="536786"/>
          </a:xfrm>
          <a:prstGeom prst="rect">
            <a:avLst/>
          </a:prstGeom>
          <a:solidFill>
            <a:srgbClr val="08ACA2"/>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5</a:t>
            </a:r>
          </a:p>
        </p:txBody>
      </p:sp>
      <p:pic>
        <p:nvPicPr>
          <p:cNvPr id="34" name="Picture 6">
            <a:extLst>
              <a:ext uri="{FF2B5EF4-FFF2-40B4-BE49-F238E27FC236}">
                <a16:creationId xmlns:a16="http://schemas.microsoft.com/office/drawing/2014/main" id="{EF4E112A-1735-4FE8-B7A8-10CF94D4B60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5" name="Image 34">
            <a:extLst>
              <a:ext uri="{FF2B5EF4-FFF2-40B4-BE49-F238E27FC236}">
                <a16:creationId xmlns:a16="http://schemas.microsoft.com/office/drawing/2014/main" id="{1C4FF9CC-EB44-4361-96F0-115D9BD396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52C0C6F6-1E97-45E0-BBD8-2867B1B8A593}"/>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08ACA2"/>
                </a:solidFill>
                <a:latin typeface="+mn-lt"/>
                <a:cs typeface="Calibri" panose="020F0502020204030204" pitchFamily="34" charset="0"/>
              </a:defRPr>
            </a:lvl1pPr>
          </a:lstStyle>
          <a:p>
            <a:r>
              <a:rPr lang="fr-FR"/>
              <a:t>Modifiez le style du titre</a:t>
            </a:r>
            <a:endParaRPr lang="fr-FR" dirty="0"/>
          </a:p>
        </p:txBody>
      </p:sp>
      <p:sp>
        <p:nvSpPr>
          <p:cNvPr id="17" name="Espace réservé du texte 14">
            <a:extLst>
              <a:ext uri="{FF2B5EF4-FFF2-40B4-BE49-F238E27FC236}">
                <a16:creationId xmlns:a16="http://schemas.microsoft.com/office/drawing/2014/main" id="{293521B7-A853-438D-A687-825E40C5B62C}"/>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08ACA2"/>
                </a:solidFill>
                <a:latin typeface="+mn-lt"/>
                <a:cs typeface="Calibri" panose="020F0502020204030204" pitchFamily="34" charset="0"/>
              </a:defRPr>
            </a:lvl1pPr>
          </a:lstStyle>
          <a:p>
            <a:pPr lvl="0"/>
            <a:r>
              <a:rPr lang="fr-FR" dirty="0"/>
              <a:t>Modifiez le style du titre</a:t>
            </a:r>
          </a:p>
        </p:txBody>
      </p:sp>
      <p:sp>
        <p:nvSpPr>
          <p:cNvPr id="12" name="Espace réservé du contenu 17">
            <a:extLst>
              <a:ext uri="{FF2B5EF4-FFF2-40B4-BE49-F238E27FC236}">
                <a16:creationId xmlns:a16="http://schemas.microsoft.com/office/drawing/2014/main" id="{B3B952A4-9676-4A4E-9A1A-0AA22EA99387}"/>
              </a:ext>
            </a:extLst>
          </p:cNvPr>
          <p:cNvSpPr>
            <a:spLocks noGrp="1"/>
          </p:cNvSpPr>
          <p:nvPr>
            <p:ph sz="quarter" idx="12"/>
          </p:nvPr>
        </p:nvSpPr>
        <p:spPr>
          <a:xfrm>
            <a:off x="719999" y="1943056"/>
            <a:ext cx="5220000"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3" name="Espace réservé du contenu 17">
            <a:extLst>
              <a:ext uri="{FF2B5EF4-FFF2-40B4-BE49-F238E27FC236}">
                <a16:creationId xmlns:a16="http://schemas.microsoft.com/office/drawing/2014/main" id="{FD5AD111-9A5C-477A-AD92-E1ADD22F70B5}"/>
              </a:ext>
            </a:extLst>
          </p:cNvPr>
          <p:cNvSpPr>
            <a:spLocks noGrp="1"/>
          </p:cNvSpPr>
          <p:nvPr>
            <p:ph sz="quarter" idx="13"/>
          </p:nvPr>
        </p:nvSpPr>
        <p:spPr>
          <a:xfrm>
            <a:off x="720000" y="1616658"/>
            <a:ext cx="10746576" cy="319714"/>
          </a:xfrm>
          <a:prstGeom prst="rect">
            <a:avLst/>
          </a:prstGeom>
        </p:spPr>
        <p:txBody>
          <a:bodyPr/>
          <a:lstStyle>
            <a:lvl1pPr marL="0" indent="0">
              <a:lnSpc>
                <a:spcPts val="1600"/>
              </a:lnSpc>
              <a:spcBef>
                <a:spcPts val="600"/>
              </a:spcBef>
              <a:buNone/>
              <a:defRPr sz="1600" b="1">
                <a:solidFill>
                  <a:srgbClr val="08ACA2"/>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4" name="Espace réservé du contenu 17">
            <a:extLst>
              <a:ext uri="{FF2B5EF4-FFF2-40B4-BE49-F238E27FC236}">
                <a16:creationId xmlns:a16="http://schemas.microsoft.com/office/drawing/2014/main" id="{E612597A-795B-4D93-91AB-8EB60F592382}"/>
              </a:ext>
            </a:extLst>
          </p:cNvPr>
          <p:cNvSpPr>
            <a:spLocks noGrp="1"/>
          </p:cNvSpPr>
          <p:nvPr>
            <p:ph sz="quarter" idx="14"/>
          </p:nvPr>
        </p:nvSpPr>
        <p:spPr>
          <a:xfrm>
            <a:off x="6246576" y="1943056"/>
            <a:ext cx="5220000"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Tree>
    <p:extLst>
      <p:ext uri="{BB962C8B-B14F-4D97-AF65-F5344CB8AC3E}">
        <p14:creationId xmlns:p14="http://schemas.microsoft.com/office/powerpoint/2010/main" val="3684016302"/>
      </p:ext>
    </p:extLst>
  </p:cSld>
  <p:clrMapOvr>
    <a:masterClrMapping/>
  </p:clrMapOvr>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6_SLIDE CONTENU PARTIE 5">
    <p:spTree>
      <p:nvGrpSpPr>
        <p:cNvPr id="1" name=""/>
        <p:cNvGrpSpPr/>
        <p:nvPr/>
      </p:nvGrpSpPr>
      <p:grpSpPr>
        <a:xfrm>
          <a:off x="0" y="0"/>
          <a:ext cx="0" cy="0"/>
          <a:chOff x="0" y="0"/>
          <a:chExt cx="0" cy="0"/>
        </a:xfrm>
      </p:grpSpPr>
      <p:pic>
        <p:nvPicPr>
          <p:cNvPr id="22" name="Image 21">
            <a:extLst>
              <a:ext uri="{FF2B5EF4-FFF2-40B4-BE49-F238E27FC236}">
                <a16:creationId xmlns:a16="http://schemas.microsoft.com/office/drawing/2014/main" id="{FC7F3CDC-B2D2-408E-B415-A2A50E27E44F}"/>
              </a:ext>
            </a:extLst>
          </p:cNvPr>
          <p:cNvPicPr>
            <a:picLocks noChangeAspect="1"/>
          </p:cNvPicPr>
          <p:nvPr userDrawn="1"/>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3" name="ZoneTexte 15">
            <a:extLst>
              <a:ext uri="{FF2B5EF4-FFF2-40B4-BE49-F238E27FC236}">
                <a16:creationId xmlns:a16="http://schemas.microsoft.com/office/drawing/2014/main" id="{89540313-98AD-4A44-85E7-F5DC228F9F71}"/>
              </a:ext>
            </a:extLst>
          </p:cNvPr>
          <p:cNvSpPr txBox="1"/>
          <p:nvPr/>
        </p:nvSpPr>
        <p:spPr>
          <a:xfrm>
            <a:off x="11789199" y="6610393"/>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4" name="ZoneTexte 17">
            <a:extLst>
              <a:ext uri="{FF2B5EF4-FFF2-40B4-BE49-F238E27FC236}">
                <a16:creationId xmlns:a16="http://schemas.microsoft.com/office/drawing/2014/main" id="{56D6034C-E67C-4ED1-AE13-596CF27A08A1}"/>
              </a:ext>
            </a:extLst>
          </p:cNvPr>
          <p:cNvSpPr txBox="1"/>
          <p:nvPr/>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5" name="Rectangle : coins arrondis 2">
            <a:extLst>
              <a:ext uri="{FF2B5EF4-FFF2-40B4-BE49-F238E27FC236}">
                <a16:creationId xmlns:a16="http://schemas.microsoft.com/office/drawing/2014/main" id="{1818C249-E00C-414F-8072-539170F3580F}"/>
              </a:ext>
            </a:extLst>
          </p:cNvPr>
          <p:cNvSpPr/>
          <p:nvPr userDrawn="1"/>
        </p:nvSpPr>
        <p:spPr>
          <a:xfrm>
            <a:off x="536787" y="1465445"/>
            <a:ext cx="11118424" cy="5146334"/>
          </a:xfrm>
          <a:prstGeom prst="rect">
            <a:avLst/>
          </a:prstGeom>
          <a:solidFill>
            <a:srgbClr val="FFFFFF"/>
          </a:solidFill>
          <a:ln cap="flat">
            <a:solidFill>
              <a:srgbClr val="BFBFBF"/>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mn-lt"/>
            </a:endParaRPr>
          </a:p>
        </p:txBody>
      </p:sp>
      <p:sp>
        <p:nvSpPr>
          <p:cNvPr id="28" name="Larme 27">
            <a:extLst>
              <a:ext uri="{FF2B5EF4-FFF2-40B4-BE49-F238E27FC236}">
                <a16:creationId xmlns:a16="http://schemas.microsoft.com/office/drawing/2014/main" id="{C609FDBD-8595-4032-AF7B-9B20BCF6E5A2}"/>
              </a:ext>
            </a:extLst>
          </p:cNvPr>
          <p:cNvSpPr/>
          <p:nvPr userDrawn="1"/>
        </p:nvSpPr>
        <p:spPr>
          <a:xfrm rot="5400000">
            <a:off x="0" y="5868983"/>
            <a:ext cx="536787" cy="536787"/>
          </a:xfrm>
          <a:prstGeom prst="teardrop">
            <a:avLst/>
          </a:prstGeom>
          <a:solidFill>
            <a:srgbClr val="08A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9" name="Titre 1">
            <a:extLst>
              <a:ext uri="{FF2B5EF4-FFF2-40B4-BE49-F238E27FC236}">
                <a16:creationId xmlns:a16="http://schemas.microsoft.com/office/drawing/2014/main" id="{1A7FD51A-17DC-40A3-8E79-B0A6EAF3E772}"/>
              </a:ext>
            </a:extLst>
          </p:cNvPr>
          <p:cNvSpPr txBox="1">
            <a:spLocks/>
          </p:cNvSpPr>
          <p:nvPr userDrawn="1"/>
        </p:nvSpPr>
        <p:spPr>
          <a:xfrm rot="16200000">
            <a:off x="-271608" y="5331769"/>
            <a:ext cx="1080003" cy="536786"/>
          </a:xfrm>
          <a:prstGeom prst="rect">
            <a:avLst/>
          </a:prstGeom>
          <a:solidFill>
            <a:srgbClr val="08ACA2"/>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5</a:t>
            </a:r>
          </a:p>
        </p:txBody>
      </p:sp>
      <p:pic>
        <p:nvPicPr>
          <p:cNvPr id="34" name="Picture 6">
            <a:extLst>
              <a:ext uri="{FF2B5EF4-FFF2-40B4-BE49-F238E27FC236}">
                <a16:creationId xmlns:a16="http://schemas.microsoft.com/office/drawing/2014/main" id="{EF4E112A-1735-4FE8-B7A8-10CF94D4B60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5" name="Image 34">
            <a:extLst>
              <a:ext uri="{FF2B5EF4-FFF2-40B4-BE49-F238E27FC236}">
                <a16:creationId xmlns:a16="http://schemas.microsoft.com/office/drawing/2014/main" id="{1C4FF9CC-EB44-4361-96F0-115D9BD396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52C0C6F6-1E97-45E0-BBD8-2867B1B8A593}"/>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08ACA2"/>
                </a:solidFill>
                <a:latin typeface="+mn-lt"/>
                <a:cs typeface="Calibri" panose="020F0502020204030204" pitchFamily="34" charset="0"/>
              </a:defRPr>
            </a:lvl1pPr>
          </a:lstStyle>
          <a:p>
            <a:r>
              <a:rPr lang="fr-FR"/>
              <a:t>Modifiez le style du titre</a:t>
            </a:r>
            <a:endParaRPr lang="fr-FR" dirty="0"/>
          </a:p>
        </p:txBody>
      </p:sp>
      <p:sp>
        <p:nvSpPr>
          <p:cNvPr id="17" name="Espace réservé du texte 14">
            <a:extLst>
              <a:ext uri="{FF2B5EF4-FFF2-40B4-BE49-F238E27FC236}">
                <a16:creationId xmlns:a16="http://schemas.microsoft.com/office/drawing/2014/main" id="{293521B7-A853-438D-A687-825E40C5B62C}"/>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08ACA2"/>
                </a:solidFill>
                <a:latin typeface="+mn-lt"/>
                <a:cs typeface="Calibri" panose="020F0502020204030204" pitchFamily="34" charset="0"/>
              </a:defRPr>
            </a:lvl1pPr>
          </a:lstStyle>
          <a:p>
            <a:pPr lvl="0"/>
            <a:r>
              <a:rPr lang="fr-FR" dirty="0"/>
              <a:t>Modifiez le style du titre</a:t>
            </a:r>
          </a:p>
        </p:txBody>
      </p:sp>
      <p:sp>
        <p:nvSpPr>
          <p:cNvPr id="12" name="Espace réservé du contenu 17">
            <a:extLst>
              <a:ext uri="{FF2B5EF4-FFF2-40B4-BE49-F238E27FC236}">
                <a16:creationId xmlns:a16="http://schemas.microsoft.com/office/drawing/2014/main" id="{10DC38BB-1095-4F24-A9B0-339FD0D5C985}"/>
              </a:ext>
            </a:extLst>
          </p:cNvPr>
          <p:cNvSpPr>
            <a:spLocks noGrp="1"/>
          </p:cNvSpPr>
          <p:nvPr>
            <p:ph sz="quarter" idx="12"/>
          </p:nvPr>
        </p:nvSpPr>
        <p:spPr>
          <a:xfrm>
            <a:off x="719999" y="1943056"/>
            <a:ext cx="5220000"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3" name="Espace réservé du contenu 17">
            <a:extLst>
              <a:ext uri="{FF2B5EF4-FFF2-40B4-BE49-F238E27FC236}">
                <a16:creationId xmlns:a16="http://schemas.microsoft.com/office/drawing/2014/main" id="{36661DF6-671A-4555-82FD-2A476AC745D1}"/>
              </a:ext>
            </a:extLst>
          </p:cNvPr>
          <p:cNvSpPr>
            <a:spLocks noGrp="1"/>
          </p:cNvSpPr>
          <p:nvPr>
            <p:ph sz="quarter" idx="13"/>
          </p:nvPr>
        </p:nvSpPr>
        <p:spPr>
          <a:xfrm>
            <a:off x="720000" y="1616658"/>
            <a:ext cx="5220000" cy="319714"/>
          </a:xfrm>
          <a:prstGeom prst="rect">
            <a:avLst/>
          </a:prstGeom>
        </p:spPr>
        <p:txBody>
          <a:bodyPr/>
          <a:lstStyle>
            <a:lvl1pPr marL="0" indent="0">
              <a:lnSpc>
                <a:spcPts val="1600"/>
              </a:lnSpc>
              <a:spcBef>
                <a:spcPts val="600"/>
              </a:spcBef>
              <a:buNone/>
              <a:defRPr sz="1600" b="1">
                <a:solidFill>
                  <a:srgbClr val="08ACA2"/>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4" name="Espace réservé du contenu 17">
            <a:extLst>
              <a:ext uri="{FF2B5EF4-FFF2-40B4-BE49-F238E27FC236}">
                <a16:creationId xmlns:a16="http://schemas.microsoft.com/office/drawing/2014/main" id="{64E5B57C-A81A-451A-A753-4ACE075C6417}"/>
              </a:ext>
            </a:extLst>
          </p:cNvPr>
          <p:cNvSpPr>
            <a:spLocks noGrp="1"/>
          </p:cNvSpPr>
          <p:nvPr>
            <p:ph sz="quarter" idx="14"/>
          </p:nvPr>
        </p:nvSpPr>
        <p:spPr>
          <a:xfrm>
            <a:off x="6246576" y="1943056"/>
            <a:ext cx="5220000"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5" name="Espace réservé du contenu 17">
            <a:extLst>
              <a:ext uri="{FF2B5EF4-FFF2-40B4-BE49-F238E27FC236}">
                <a16:creationId xmlns:a16="http://schemas.microsoft.com/office/drawing/2014/main" id="{895FA5C4-3D1E-4BA8-9DCF-DACD9BD7115E}"/>
              </a:ext>
            </a:extLst>
          </p:cNvPr>
          <p:cNvSpPr>
            <a:spLocks noGrp="1"/>
          </p:cNvSpPr>
          <p:nvPr>
            <p:ph sz="quarter" idx="15"/>
          </p:nvPr>
        </p:nvSpPr>
        <p:spPr>
          <a:xfrm>
            <a:off x="6246576" y="1616658"/>
            <a:ext cx="5220000" cy="319714"/>
          </a:xfrm>
          <a:prstGeom prst="rect">
            <a:avLst/>
          </a:prstGeom>
        </p:spPr>
        <p:txBody>
          <a:bodyPr/>
          <a:lstStyle>
            <a:lvl1pPr marL="0" indent="0">
              <a:lnSpc>
                <a:spcPts val="1600"/>
              </a:lnSpc>
              <a:spcBef>
                <a:spcPts val="600"/>
              </a:spcBef>
              <a:buNone/>
              <a:defRPr sz="1600" b="1">
                <a:solidFill>
                  <a:srgbClr val="08ACA2"/>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Tree>
    <p:extLst>
      <p:ext uri="{BB962C8B-B14F-4D97-AF65-F5344CB8AC3E}">
        <p14:creationId xmlns:p14="http://schemas.microsoft.com/office/powerpoint/2010/main" val="3839647135"/>
      </p:ext>
    </p:extLst>
  </p:cSld>
  <p:clrMapOvr>
    <a:masterClrMapping/>
  </p:clrMapOvr>
  <p:hf sldNum="0"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5_SLIDE CONTENU PARTIE 5">
    <p:spTree>
      <p:nvGrpSpPr>
        <p:cNvPr id="1" name=""/>
        <p:cNvGrpSpPr/>
        <p:nvPr/>
      </p:nvGrpSpPr>
      <p:grpSpPr>
        <a:xfrm>
          <a:off x="0" y="0"/>
          <a:ext cx="0" cy="0"/>
          <a:chOff x="0" y="0"/>
          <a:chExt cx="0" cy="0"/>
        </a:xfrm>
      </p:grpSpPr>
      <p:pic>
        <p:nvPicPr>
          <p:cNvPr id="22" name="Image 21">
            <a:extLst>
              <a:ext uri="{FF2B5EF4-FFF2-40B4-BE49-F238E27FC236}">
                <a16:creationId xmlns:a16="http://schemas.microsoft.com/office/drawing/2014/main" id="{FC7F3CDC-B2D2-408E-B415-A2A50E27E44F}"/>
              </a:ext>
            </a:extLst>
          </p:cNvPr>
          <p:cNvPicPr>
            <a:picLocks noChangeAspect="1"/>
          </p:cNvPicPr>
          <p:nvPr userDrawn="1"/>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3" name="ZoneTexte 15">
            <a:extLst>
              <a:ext uri="{FF2B5EF4-FFF2-40B4-BE49-F238E27FC236}">
                <a16:creationId xmlns:a16="http://schemas.microsoft.com/office/drawing/2014/main" id="{89540313-98AD-4A44-85E7-F5DC228F9F71}"/>
              </a:ext>
            </a:extLst>
          </p:cNvPr>
          <p:cNvSpPr txBox="1"/>
          <p:nvPr/>
        </p:nvSpPr>
        <p:spPr>
          <a:xfrm>
            <a:off x="11789199" y="6610393"/>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4" name="ZoneTexte 17">
            <a:extLst>
              <a:ext uri="{FF2B5EF4-FFF2-40B4-BE49-F238E27FC236}">
                <a16:creationId xmlns:a16="http://schemas.microsoft.com/office/drawing/2014/main" id="{56D6034C-E67C-4ED1-AE13-596CF27A08A1}"/>
              </a:ext>
            </a:extLst>
          </p:cNvPr>
          <p:cNvSpPr txBox="1"/>
          <p:nvPr/>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5" name="Rectangle : coins arrondis 2">
            <a:extLst>
              <a:ext uri="{FF2B5EF4-FFF2-40B4-BE49-F238E27FC236}">
                <a16:creationId xmlns:a16="http://schemas.microsoft.com/office/drawing/2014/main" id="{1818C249-E00C-414F-8072-539170F3580F}"/>
              </a:ext>
            </a:extLst>
          </p:cNvPr>
          <p:cNvSpPr/>
          <p:nvPr userDrawn="1"/>
        </p:nvSpPr>
        <p:spPr>
          <a:xfrm>
            <a:off x="536787" y="1465445"/>
            <a:ext cx="11118424" cy="5146334"/>
          </a:xfrm>
          <a:prstGeom prst="rect">
            <a:avLst/>
          </a:prstGeom>
          <a:solidFill>
            <a:srgbClr val="FFFFFF"/>
          </a:solidFill>
          <a:ln cap="flat">
            <a:solidFill>
              <a:srgbClr val="BFBFBF"/>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mn-lt"/>
            </a:endParaRPr>
          </a:p>
        </p:txBody>
      </p:sp>
      <p:sp>
        <p:nvSpPr>
          <p:cNvPr id="28" name="Larme 27">
            <a:extLst>
              <a:ext uri="{FF2B5EF4-FFF2-40B4-BE49-F238E27FC236}">
                <a16:creationId xmlns:a16="http://schemas.microsoft.com/office/drawing/2014/main" id="{C609FDBD-8595-4032-AF7B-9B20BCF6E5A2}"/>
              </a:ext>
            </a:extLst>
          </p:cNvPr>
          <p:cNvSpPr/>
          <p:nvPr userDrawn="1"/>
        </p:nvSpPr>
        <p:spPr>
          <a:xfrm rot="5400000">
            <a:off x="0" y="5868983"/>
            <a:ext cx="536787" cy="536787"/>
          </a:xfrm>
          <a:prstGeom prst="teardrop">
            <a:avLst/>
          </a:prstGeom>
          <a:solidFill>
            <a:srgbClr val="08A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9" name="Titre 1">
            <a:extLst>
              <a:ext uri="{FF2B5EF4-FFF2-40B4-BE49-F238E27FC236}">
                <a16:creationId xmlns:a16="http://schemas.microsoft.com/office/drawing/2014/main" id="{1A7FD51A-17DC-40A3-8E79-B0A6EAF3E772}"/>
              </a:ext>
            </a:extLst>
          </p:cNvPr>
          <p:cNvSpPr txBox="1">
            <a:spLocks/>
          </p:cNvSpPr>
          <p:nvPr userDrawn="1"/>
        </p:nvSpPr>
        <p:spPr>
          <a:xfrm rot="16200000">
            <a:off x="-271608" y="5331769"/>
            <a:ext cx="1080003" cy="536786"/>
          </a:xfrm>
          <a:prstGeom prst="rect">
            <a:avLst/>
          </a:prstGeom>
          <a:solidFill>
            <a:srgbClr val="08ACA2"/>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5</a:t>
            </a:r>
          </a:p>
        </p:txBody>
      </p:sp>
      <p:pic>
        <p:nvPicPr>
          <p:cNvPr id="34" name="Picture 6">
            <a:extLst>
              <a:ext uri="{FF2B5EF4-FFF2-40B4-BE49-F238E27FC236}">
                <a16:creationId xmlns:a16="http://schemas.microsoft.com/office/drawing/2014/main" id="{EF4E112A-1735-4FE8-B7A8-10CF94D4B60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5" name="Image 34">
            <a:extLst>
              <a:ext uri="{FF2B5EF4-FFF2-40B4-BE49-F238E27FC236}">
                <a16:creationId xmlns:a16="http://schemas.microsoft.com/office/drawing/2014/main" id="{1C4FF9CC-EB44-4361-96F0-115D9BD396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52C0C6F6-1E97-45E0-BBD8-2867B1B8A593}"/>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08ACA2"/>
                </a:solidFill>
                <a:latin typeface="+mn-lt"/>
                <a:cs typeface="Calibri" panose="020F0502020204030204" pitchFamily="34" charset="0"/>
              </a:defRPr>
            </a:lvl1pPr>
          </a:lstStyle>
          <a:p>
            <a:r>
              <a:rPr lang="fr-FR"/>
              <a:t>Modifiez le style du titre</a:t>
            </a:r>
            <a:endParaRPr lang="fr-FR" dirty="0"/>
          </a:p>
        </p:txBody>
      </p:sp>
      <p:sp>
        <p:nvSpPr>
          <p:cNvPr id="17" name="Espace réservé du texte 14">
            <a:extLst>
              <a:ext uri="{FF2B5EF4-FFF2-40B4-BE49-F238E27FC236}">
                <a16:creationId xmlns:a16="http://schemas.microsoft.com/office/drawing/2014/main" id="{293521B7-A853-438D-A687-825E40C5B62C}"/>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08ACA2"/>
                </a:solidFill>
                <a:latin typeface="+mn-lt"/>
                <a:cs typeface="Calibri" panose="020F0502020204030204" pitchFamily="34" charset="0"/>
              </a:defRPr>
            </a:lvl1pPr>
          </a:lstStyle>
          <a:p>
            <a:pPr lvl="0"/>
            <a:r>
              <a:rPr lang="fr-FR" dirty="0"/>
              <a:t>Modifiez le style du titre</a:t>
            </a:r>
          </a:p>
        </p:txBody>
      </p:sp>
      <p:sp>
        <p:nvSpPr>
          <p:cNvPr id="12" name="Espace réservé du contenu 17">
            <a:extLst>
              <a:ext uri="{FF2B5EF4-FFF2-40B4-BE49-F238E27FC236}">
                <a16:creationId xmlns:a16="http://schemas.microsoft.com/office/drawing/2014/main" id="{CF0AAEE2-2201-4F14-AF62-4A22DC7679C7}"/>
              </a:ext>
            </a:extLst>
          </p:cNvPr>
          <p:cNvSpPr>
            <a:spLocks noGrp="1"/>
          </p:cNvSpPr>
          <p:nvPr>
            <p:ph sz="quarter" idx="12"/>
          </p:nvPr>
        </p:nvSpPr>
        <p:spPr>
          <a:xfrm>
            <a:off x="719999" y="1943055"/>
            <a:ext cx="5220000" cy="2159999"/>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3" name="Espace réservé du contenu 17">
            <a:extLst>
              <a:ext uri="{FF2B5EF4-FFF2-40B4-BE49-F238E27FC236}">
                <a16:creationId xmlns:a16="http://schemas.microsoft.com/office/drawing/2014/main" id="{E8A82995-0FFF-434C-BB03-5C5A0FE2D6F9}"/>
              </a:ext>
            </a:extLst>
          </p:cNvPr>
          <p:cNvSpPr>
            <a:spLocks noGrp="1"/>
          </p:cNvSpPr>
          <p:nvPr>
            <p:ph sz="quarter" idx="13"/>
          </p:nvPr>
        </p:nvSpPr>
        <p:spPr>
          <a:xfrm>
            <a:off x="720000" y="1616658"/>
            <a:ext cx="10744752" cy="319714"/>
          </a:xfrm>
          <a:prstGeom prst="rect">
            <a:avLst/>
          </a:prstGeom>
        </p:spPr>
        <p:txBody>
          <a:bodyPr/>
          <a:lstStyle>
            <a:lvl1pPr marL="0" indent="0">
              <a:lnSpc>
                <a:spcPts val="1600"/>
              </a:lnSpc>
              <a:spcBef>
                <a:spcPts val="600"/>
              </a:spcBef>
              <a:buNone/>
              <a:defRPr sz="1600" b="1">
                <a:solidFill>
                  <a:srgbClr val="08ACA2"/>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4" name="Espace réservé du contenu 17">
            <a:extLst>
              <a:ext uri="{FF2B5EF4-FFF2-40B4-BE49-F238E27FC236}">
                <a16:creationId xmlns:a16="http://schemas.microsoft.com/office/drawing/2014/main" id="{ABE700D7-AB0F-4BFD-80A7-CF68A0FBE49A}"/>
              </a:ext>
            </a:extLst>
          </p:cNvPr>
          <p:cNvSpPr>
            <a:spLocks noGrp="1"/>
          </p:cNvSpPr>
          <p:nvPr>
            <p:ph sz="quarter" idx="14"/>
          </p:nvPr>
        </p:nvSpPr>
        <p:spPr>
          <a:xfrm>
            <a:off x="6246576" y="1943055"/>
            <a:ext cx="5220000" cy="2159999"/>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5" name="Espace réservé du contenu 17">
            <a:extLst>
              <a:ext uri="{FF2B5EF4-FFF2-40B4-BE49-F238E27FC236}">
                <a16:creationId xmlns:a16="http://schemas.microsoft.com/office/drawing/2014/main" id="{A27378F7-5D54-4F1B-8357-2778DC84A7BD}"/>
              </a:ext>
            </a:extLst>
          </p:cNvPr>
          <p:cNvSpPr>
            <a:spLocks noGrp="1"/>
          </p:cNvSpPr>
          <p:nvPr>
            <p:ph sz="quarter" idx="16"/>
          </p:nvPr>
        </p:nvSpPr>
        <p:spPr>
          <a:xfrm>
            <a:off x="718175" y="4277416"/>
            <a:ext cx="5220000" cy="21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8" name="Espace réservé du contenu 17">
            <a:extLst>
              <a:ext uri="{FF2B5EF4-FFF2-40B4-BE49-F238E27FC236}">
                <a16:creationId xmlns:a16="http://schemas.microsoft.com/office/drawing/2014/main" id="{FC2F13B5-1ACF-419F-BE0A-D1BF5994963A}"/>
              </a:ext>
            </a:extLst>
          </p:cNvPr>
          <p:cNvSpPr>
            <a:spLocks noGrp="1"/>
          </p:cNvSpPr>
          <p:nvPr>
            <p:ph sz="quarter" idx="18"/>
          </p:nvPr>
        </p:nvSpPr>
        <p:spPr>
          <a:xfrm>
            <a:off x="6244752" y="4277416"/>
            <a:ext cx="5220000" cy="21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Tree>
    <p:extLst>
      <p:ext uri="{BB962C8B-B14F-4D97-AF65-F5344CB8AC3E}">
        <p14:creationId xmlns:p14="http://schemas.microsoft.com/office/powerpoint/2010/main" val="1839279995"/>
      </p:ext>
    </p:extLst>
  </p:cSld>
  <p:clrMapOvr>
    <a:masterClrMapping/>
  </p:clrMapOvr>
  <p:hf sldNum="0"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9_SLIDE CONTENU PARTIE 5">
    <p:spTree>
      <p:nvGrpSpPr>
        <p:cNvPr id="1" name=""/>
        <p:cNvGrpSpPr/>
        <p:nvPr/>
      </p:nvGrpSpPr>
      <p:grpSpPr>
        <a:xfrm>
          <a:off x="0" y="0"/>
          <a:ext cx="0" cy="0"/>
          <a:chOff x="0" y="0"/>
          <a:chExt cx="0" cy="0"/>
        </a:xfrm>
      </p:grpSpPr>
      <p:pic>
        <p:nvPicPr>
          <p:cNvPr id="22" name="Image 21">
            <a:extLst>
              <a:ext uri="{FF2B5EF4-FFF2-40B4-BE49-F238E27FC236}">
                <a16:creationId xmlns:a16="http://schemas.microsoft.com/office/drawing/2014/main" id="{FC7F3CDC-B2D2-408E-B415-A2A50E27E44F}"/>
              </a:ext>
            </a:extLst>
          </p:cNvPr>
          <p:cNvPicPr>
            <a:picLocks noChangeAspect="1"/>
          </p:cNvPicPr>
          <p:nvPr userDrawn="1"/>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3" name="ZoneTexte 15">
            <a:extLst>
              <a:ext uri="{FF2B5EF4-FFF2-40B4-BE49-F238E27FC236}">
                <a16:creationId xmlns:a16="http://schemas.microsoft.com/office/drawing/2014/main" id="{89540313-98AD-4A44-85E7-F5DC228F9F71}"/>
              </a:ext>
            </a:extLst>
          </p:cNvPr>
          <p:cNvSpPr txBox="1"/>
          <p:nvPr/>
        </p:nvSpPr>
        <p:spPr>
          <a:xfrm>
            <a:off x="11789199" y="6610393"/>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4" name="ZoneTexte 17">
            <a:extLst>
              <a:ext uri="{FF2B5EF4-FFF2-40B4-BE49-F238E27FC236}">
                <a16:creationId xmlns:a16="http://schemas.microsoft.com/office/drawing/2014/main" id="{56D6034C-E67C-4ED1-AE13-596CF27A08A1}"/>
              </a:ext>
            </a:extLst>
          </p:cNvPr>
          <p:cNvSpPr txBox="1"/>
          <p:nvPr/>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5" name="Rectangle : coins arrondis 2">
            <a:extLst>
              <a:ext uri="{FF2B5EF4-FFF2-40B4-BE49-F238E27FC236}">
                <a16:creationId xmlns:a16="http://schemas.microsoft.com/office/drawing/2014/main" id="{1818C249-E00C-414F-8072-539170F3580F}"/>
              </a:ext>
            </a:extLst>
          </p:cNvPr>
          <p:cNvSpPr/>
          <p:nvPr userDrawn="1"/>
        </p:nvSpPr>
        <p:spPr>
          <a:xfrm>
            <a:off x="536787" y="1465445"/>
            <a:ext cx="11118424" cy="5146334"/>
          </a:xfrm>
          <a:prstGeom prst="rect">
            <a:avLst/>
          </a:prstGeom>
          <a:solidFill>
            <a:srgbClr val="FFFFFF"/>
          </a:solidFill>
          <a:ln cap="flat">
            <a:solidFill>
              <a:srgbClr val="BFBFBF"/>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mn-lt"/>
            </a:endParaRPr>
          </a:p>
        </p:txBody>
      </p:sp>
      <p:sp>
        <p:nvSpPr>
          <p:cNvPr id="28" name="Larme 27">
            <a:extLst>
              <a:ext uri="{FF2B5EF4-FFF2-40B4-BE49-F238E27FC236}">
                <a16:creationId xmlns:a16="http://schemas.microsoft.com/office/drawing/2014/main" id="{C609FDBD-8595-4032-AF7B-9B20BCF6E5A2}"/>
              </a:ext>
            </a:extLst>
          </p:cNvPr>
          <p:cNvSpPr/>
          <p:nvPr userDrawn="1"/>
        </p:nvSpPr>
        <p:spPr>
          <a:xfrm rot="5400000">
            <a:off x="0" y="5868983"/>
            <a:ext cx="536787" cy="536787"/>
          </a:xfrm>
          <a:prstGeom prst="teardrop">
            <a:avLst/>
          </a:prstGeom>
          <a:solidFill>
            <a:srgbClr val="08A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9" name="Titre 1">
            <a:extLst>
              <a:ext uri="{FF2B5EF4-FFF2-40B4-BE49-F238E27FC236}">
                <a16:creationId xmlns:a16="http://schemas.microsoft.com/office/drawing/2014/main" id="{1A7FD51A-17DC-40A3-8E79-B0A6EAF3E772}"/>
              </a:ext>
            </a:extLst>
          </p:cNvPr>
          <p:cNvSpPr txBox="1">
            <a:spLocks/>
          </p:cNvSpPr>
          <p:nvPr userDrawn="1"/>
        </p:nvSpPr>
        <p:spPr>
          <a:xfrm rot="16200000">
            <a:off x="-271608" y="5331769"/>
            <a:ext cx="1080003" cy="536786"/>
          </a:xfrm>
          <a:prstGeom prst="rect">
            <a:avLst/>
          </a:prstGeom>
          <a:solidFill>
            <a:srgbClr val="08ACA2"/>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5</a:t>
            </a:r>
          </a:p>
        </p:txBody>
      </p:sp>
      <p:pic>
        <p:nvPicPr>
          <p:cNvPr id="34" name="Picture 6">
            <a:extLst>
              <a:ext uri="{FF2B5EF4-FFF2-40B4-BE49-F238E27FC236}">
                <a16:creationId xmlns:a16="http://schemas.microsoft.com/office/drawing/2014/main" id="{EF4E112A-1735-4FE8-B7A8-10CF94D4B60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5" name="Image 34">
            <a:extLst>
              <a:ext uri="{FF2B5EF4-FFF2-40B4-BE49-F238E27FC236}">
                <a16:creationId xmlns:a16="http://schemas.microsoft.com/office/drawing/2014/main" id="{1C4FF9CC-EB44-4361-96F0-115D9BD396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52C0C6F6-1E97-45E0-BBD8-2867B1B8A593}"/>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08ACA2"/>
                </a:solidFill>
                <a:latin typeface="+mn-lt"/>
                <a:cs typeface="Calibri" panose="020F0502020204030204" pitchFamily="34" charset="0"/>
              </a:defRPr>
            </a:lvl1pPr>
          </a:lstStyle>
          <a:p>
            <a:r>
              <a:rPr lang="fr-FR"/>
              <a:t>Modifiez le style du titre</a:t>
            </a:r>
            <a:endParaRPr lang="fr-FR" dirty="0"/>
          </a:p>
        </p:txBody>
      </p:sp>
      <p:sp>
        <p:nvSpPr>
          <p:cNvPr id="17" name="Espace réservé du texte 14">
            <a:extLst>
              <a:ext uri="{FF2B5EF4-FFF2-40B4-BE49-F238E27FC236}">
                <a16:creationId xmlns:a16="http://schemas.microsoft.com/office/drawing/2014/main" id="{293521B7-A853-438D-A687-825E40C5B62C}"/>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08ACA2"/>
                </a:solidFill>
                <a:latin typeface="+mn-lt"/>
                <a:cs typeface="Calibri" panose="020F0502020204030204" pitchFamily="34" charset="0"/>
              </a:defRPr>
            </a:lvl1pPr>
          </a:lstStyle>
          <a:p>
            <a:pPr lvl="0"/>
            <a:r>
              <a:rPr lang="fr-FR" dirty="0"/>
              <a:t>Modifiez le style du titre</a:t>
            </a:r>
          </a:p>
        </p:txBody>
      </p:sp>
      <p:sp>
        <p:nvSpPr>
          <p:cNvPr id="12" name="Espace réservé du contenu 17">
            <a:extLst>
              <a:ext uri="{FF2B5EF4-FFF2-40B4-BE49-F238E27FC236}">
                <a16:creationId xmlns:a16="http://schemas.microsoft.com/office/drawing/2014/main" id="{57BF2949-6478-4CBC-862F-99507C64D642}"/>
              </a:ext>
            </a:extLst>
          </p:cNvPr>
          <p:cNvSpPr>
            <a:spLocks noGrp="1"/>
          </p:cNvSpPr>
          <p:nvPr>
            <p:ph sz="quarter" idx="12"/>
          </p:nvPr>
        </p:nvSpPr>
        <p:spPr>
          <a:xfrm>
            <a:off x="719999" y="1943055"/>
            <a:ext cx="5220000" cy="2159999"/>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3" name="Espace réservé du contenu 17">
            <a:extLst>
              <a:ext uri="{FF2B5EF4-FFF2-40B4-BE49-F238E27FC236}">
                <a16:creationId xmlns:a16="http://schemas.microsoft.com/office/drawing/2014/main" id="{8D30330D-647D-4544-AC2A-21A3DCD6EF46}"/>
              </a:ext>
            </a:extLst>
          </p:cNvPr>
          <p:cNvSpPr>
            <a:spLocks noGrp="1"/>
          </p:cNvSpPr>
          <p:nvPr>
            <p:ph sz="quarter" idx="13"/>
          </p:nvPr>
        </p:nvSpPr>
        <p:spPr>
          <a:xfrm>
            <a:off x="720000" y="1616658"/>
            <a:ext cx="10744752" cy="319714"/>
          </a:xfrm>
          <a:prstGeom prst="rect">
            <a:avLst/>
          </a:prstGeom>
        </p:spPr>
        <p:txBody>
          <a:bodyPr/>
          <a:lstStyle>
            <a:lvl1pPr marL="0" indent="0">
              <a:lnSpc>
                <a:spcPts val="1600"/>
              </a:lnSpc>
              <a:spcBef>
                <a:spcPts val="600"/>
              </a:spcBef>
              <a:buNone/>
              <a:defRPr sz="1600" b="1">
                <a:solidFill>
                  <a:srgbClr val="08ACA2"/>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4" name="Espace réservé du contenu 17">
            <a:extLst>
              <a:ext uri="{FF2B5EF4-FFF2-40B4-BE49-F238E27FC236}">
                <a16:creationId xmlns:a16="http://schemas.microsoft.com/office/drawing/2014/main" id="{6F592889-89AE-42D7-852A-E4F09F1B9C88}"/>
              </a:ext>
            </a:extLst>
          </p:cNvPr>
          <p:cNvSpPr>
            <a:spLocks noGrp="1"/>
          </p:cNvSpPr>
          <p:nvPr>
            <p:ph sz="quarter" idx="16"/>
          </p:nvPr>
        </p:nvSpPr>
        <p:spPr>
          <a:xfrm>
            <a:off x="718175" y="4277638"/>
            <a:ext cx="5220000" cy="21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5" name="Espace réservé du graphique SmartArt 3">
            <a:extLst>
              <a:ext uri="{FF2B5EF4-FFF2-40B4-BE49-F238E27FC236}">
                <a16:creationId xmlns:a16="http://schemas.microsoft.com/office/drawing/2014/main" id="{7211DF1C-2FF0-4953-B51E-23D9B45157D9}"/>
              </a:ext>
            </a:extLst>
          </p:cNvPr>
          <p:cNvSpPr>
            <a:spLocks noGrp="1"/>
          </p:cNvSpPr>
          <p:nvPr>
            <p:ph type="dgm" sz="quarter" idx="17"/>
          </p:nvPr>
        </p:nvSpPr>
        <p:spPr>
          <a:xfrm>
            <a:off x="6738381" y="2590066"/>
            <a:ext cx="4114800" cy="2900291"/>
          </a:xfrm>
          <a:prstGeom prst="rect">
            <a:avLst/>
          </a:prstGeom>
        </p:spPr>
        <p:txBody>
          <a:bodyPr/>
          <a:lstStyle>
            <a:lvl1pPr>
              <a:defRPr>
                <a:solidFill>
                  <a:srgbClr val="565656"/>
                </a:solidFill>
              </a:defRPr>
            </a:lvl1pPr>
          </a:lstStyle>
          <a:p>
            <a:endParaRPr lang="fr-FR" dirty="0"/>
          </a:p>
        </p:txBody>
      </p:sp>
    </p:spTree>
    <p:extLst>
      <p:ext uri="{BB962C8B-B14F-4D97-AF65-F5344CB8AC3E}">
        <p14:creationId xmlns:p14="http://schemas.microsoft.com/office/powerpoint/2010/main" val="1114928375"/>
      </p:ext>
    </p:extLst>
  </p:cSld>
  <p:clrMapOvr>
    <a:masterClrMapping/>
  </p:clrMapOvr>
  <p:hf sldNum="0"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1" name="Espace réservé du texte 14">
            <a:extLst>
              <a:ext uri="{FF2B5EF4-FFF2-40B4-BE49-F238E27FC236}">
                <a16:creationId xmlns:a16="http://schemas.microsoft.com/office/drawing/2014/main" id="{91FB0E2E-3AF2-49D2-91D9-A43BD56D3318}"/>
              </a:ext>
            </a:extLst>
          </p:cNvPr>
          <p:cNvSpPr>
            <a:spLocks noGrp="1"/>
          </p:cNvSpPr>
          <p:nvPr>
            <p:ph type="body" sz="quarter" idx="11" hasCustomPrompt="1"/>
          </p:nvPr>
        </p:nvSpPr>
        <p:spPr>
          <a:xfrm>
            <a:off x="303825" y="259040"/>
            <a:ext cx="2340000" cy="444906"/>
          </a:xfrm>
          <a:prstGeom prst="rect">
            <a:avLst/>
          </a:prstGeom>
        </p:spPr>
        <p:txBody>
          <a:bodyPr/>
          <a:lstStyle>
            <a:lvl1pPr marL="0" indent="0">
              <a:buNone/>
              <a:defRPr sz="1600" b="1">
                <a:solidFill>
                  <a:schemeClr val="tx1">
                    <a:lumMod val="95000"/>
                    <a:lumOff val="5000"/>
                  </a:schemeClr>
                </a:solidFill>
                <a:latin typeface="+mn-lt"/>
                <a:cs typeface="Calibri" panose="020F0502020204030204" pitchFamily="34" charset="0"/>
              </a:defRPr>
            </a:lvl1pPr>
          </a:lstStyle>
          <a:p>
            <a:pPr lvl="0"/>
            <a:r>
              <a:rPr lang="fr-FR" sz="1600" b="1" dirty="0"/>
              <a:t>Modèle tableau Partie 1</a:t>
            </a:r>
          </a:p>
        </p:txBody>
      </p:sp>
      <p:sp>
        <p:nvSpPr>
          <p:cNvPr id="22" name="Espace réservé du texte 14">
            <a:extLst>
              <a:ext uri="{FF2B5EF4-FFF2-40B4-BE49-F238E27FC236}">
                <a16:creationId xmlns:a16="http://schemas.microsoft.com/office/drawing/2014/main" id="{CC45EBC1-707D-4535-9D38-C514BDBACFD8}"/>
              </a:ext>
            </a:extLst>
          </p:cNvPr>
          <p:cNvSpPr>
            <a:spLocks noGrp="1"/>
          </p:cNvSpPr>
          <p:nvPr>
            <p:ph type="body" sz="quarter" idx="12" hasCustomPrompt="1"/>
          </p:nvPr>
        </p:nvSpPr>
        <p:spPr>
          <a:xfrm>
            <a:off x="303825" y="2955519"/>
            <a:ext cx="2340000" cy="444906"/>
          </a:xfrm>
          <a:prstGeom prst="rect">
            <a:avLst/>
          </a:prstGeom>
        </p:spPr>
        <p:txBody>
          <a:bodyPr/>
          <a:lstStyle>
            <a:lvl1pPr marL="0" indent="0">
              <a:buNone/>
              <a:defRPr sz="1600" b="1">
                <a:solidFill>
                  <a:schemeClr val="tx1">
                    <a:lumMod val="95000"/>
                    <a:lumOff val="5000"/>
                  </a:schemeClr>
                </a:solidFill>
                <a:latin typeface="+mn-lt"/>
                <a:cs typeface="Calibri" panose="020F0502020204030204" pitchFamily="34" charset="0"/>
              </a:defRPr>
            </a:lvl1pPr>
          </a:lstStyle>
          <a:p>
            <a:pPr lvl="0"/>
            <a:r>
              <a:rPr lang="fr-FR" sz="1600" b="1" dirty="0"/>
              <a:t>Idée SmartArt</a:t>
            </a:r>
          </a:p>
        </p:txBody>
      </p:sp>
      <p:sp>
        <p:nvSpPr>
          <p:cNvPr id="23" name="Espace réservé du texte 14">
            <a:extLst>
              <a:ext uri="{FF2B5EF4-FFF2-40B4-BE49-F238E27FC236}">
                <a16:creationId xmlns:a16="http://schemas.microsoft.com/office/drawing/2014/main" id="{AD4CEB1A-6ABA-434B-BFA1-E51DDF73C041}"/>
              </a:ext>
            </a:extLst>
          </p:cNvPr>
          <p:cNvSpPr>
            <a:spLocks noGrp="1"/>
          </p:cNvSpPr>
          <p:nvPr>
            <p:ph type="body" sz="quarter" idx="13" hasCustomPrompt="1"/>
          </p:nvPr>
        </p:nvSpPr>
        <p:spPr>
          <a:xfrm>
            <a:off x="303824" y="5429545"/>
            <a:ext cx="2458425" cy="444906"/>
          </a:xfrm>
          <a:prstGeom prst="rect">
            <a:avLst/>
          </a:prstGeom>
        </p:spPr>
        <p:txBody>
          <a:bodyPr/>
          <a:lstStyle>
            <a:lvl1pPr marL="0" indent="0">
              <a:buNone/>
              <a:defRPr sz="1600" b="1">
                <a:solidFill>
                  <a:schemeClr val="tx1">
                    <a:lumMod val="95000"/>
                    <a:lumOff val="5000"/>
                  </a:schemeClr>
                </a:solidFill>
                <a:latin typeface="+mn-lt"/>
                <a:cs typeface="Calibri" panose="020F0502020204030204" pitchFamily="34" charset="0"/>
              </a:defRPr>
            </a:lvl1pPr>
          </a:lstStyle>
          <a:p>
            <a:pPr lvl="0"/>
            <a:r>
              <a:rPr lang="fr-FR" sz="1600" b="1" dirty="0"/>
              <a:t>Modèle Remarque Partie 1</a:t>
            </a:r>
          </a:p>
        </p:txBody>
      </p:sp>
    </p:spTree>
    <p:extLst>
      <p:ext uri="{BB962C8B-B14F-4D97-AF65-F5344CB8AC3E}">
        <p14:creationId xmlns:p14="http://schemas.microsoft.com/office/powerpoint/2010/main" val="41424758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Codes couleurs">
    <p:spTree>
      <p:nvGrpSpPr>
        <p:cNvPr id="1" name=""/>
        <p:cNvGrpSpPr/>
        <p:nvPr/>
      </p:nvGrpSpPr>
      <p:grpSpPr>
        <a:xfrm>
          <a:off x="0" y="0"/>
          <a:ext cx="0" cy="0"/>
          <a:chOff x="0" y="0"/>
          <a:chExt cx="0" cy="0"/>
        </a:xfrm>
      </p:grpSpPr>
      <p:grpSp>
        <p:nvGrpSpPr>
          <p:cNvPr id="18" name="Groupe 17">
            <a:extLst>
              <a:ext uri="{FF2B5EF4-FFF2-40B4-BE49-F238E27FC236}">
                <a16:creationId xmlns:a16="http://schemas.microsoft.com/office/drawing/2014/main" id="{F0498E62-9F86-4F9E-BD25-FD7D39749911}"/>
              </a:ext>
            </a:extLst>
          </p:cNvPr>
          <p:cNvGrpSpPr/>
          <p:nvPr userDrawn="1"/>
        </p:nvGrpSpPr>
        <p:grpSpPr>
          <a:xfrm>
            <a:off x="1524000" y="0"/>
            <a:ext cx="9144000" cy="6858000"/>
            <a:chOff x="1524000" y="0"/>
            <a:chExt cx="9144000" cy="6858000"/>
          </a:xfrm>
        </p:grpSpPr>
        <p:pic>
          <p:nvPicPr>
            <p:cNvPr id="4" name="Image 3" descr="Une image contenant carré&#10;&#10;Description générée automatiquement">
              <a:extLst>
                <a:ext uri="{FF2B5EF4-FFF2-40B4-BE49-F238E27FC236}">
                  <a16:creationId xmlns:a16="http://schemas.microsoft.com/office/drawing/2014/main" id="{7DC5F6AB-DED9-43E0-8BDF-9C454F3DBA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3" name="Rectangle 2">
              <a:extLst>
                <a:ext uri="{FF2B5EF4-FFF2-40B4-BE49-F238E27FC236}">
                  <a16:creationId xmlns:a16="http://schemas.microsoft.com/office/drawing/2014/main" id="{C98E7BC9-5AEC-4891-A245-792C9694B2FB}"/>
                </a:ext>
              </a:extLst>
            </p:cNvPr>
            <p:cNvSpPr/>
            <p:nvPr userDrawn="1"/>
          </p:nvSpPr>
          <p:spPr>
            <a:xfrm>
              <a:off x="5333999" y="4391025"/>
              <a:ext cx="1333500" cy="13335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23BE5862-66B4-44BC-AC21-B6F4843CB8C1}"/>
                </a:ext>
              </a:extLst>
            </p:cNvPr>
            <p:cNvSpPr/>
            <p:nvPr userDrawn="1"/>
          </p:nvSpPr>
          <p:spPr>
            <a:xfrm>
              <a:off x="5278582" y="5724525"/>
              <a:ext cx="1506682" cy="3231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94D205A8-DDB0-478F-922D-91DEE0A113CC}"/>
                </a:ext>
              </a:extLst>
            </p:cNvPr>
            <p:cNvSpPr txBox="1"/>
            <p:nvPr userDrawn="1"/>
          </p:nvSpPr>
          <p:spPr>
            <a:xfrm>
              <a:off x="5308968" y="5724524"/>
              <a:ext cx="1445909" cy="923330"/>
            </a:xfrm>
            <a:prstGeom prst="rect">
              <a:avLst/>
            </a:prstGeom>
            <a:noFill/>
          </p:spPr>
          <p:txBody>
            <a:bodyPr wrap="none" rtlCol="0">
              <a:spAutoFit/>
            </a:bodyPr>
            <a:lstStyle/>
            <a:p>
              <a:pPr algn="ctr"/>
              <a:r>
                <a:rPr lang="fr-FR" dirty="0"/>
                <a:t>#BFBFBF</a:t>
              </a:r>
            </a:p>
            <a:p>
              <a:pPr algn="ctr"/>
              <a:r>
                <a:rPr lang="fr-FR" dirty="0"/>
                <a:t>Gris légendes</a:t>
              </a:r>
            </a:p>
            <a:p>
              <a:pPr algn="ctr"/>
              <a:r>
                <a:rPr lang="fr-FR" dirty="0"/>
                <a:t>et sources</a:t>
              </a:r>
            </a:p>
          </p:txBody>
        </p:sp>
        <p:sp>
          <p:nvSpPr>
            <p:cNvPr id="9" name="Rectangle 8">
              <a:extLst>
                <a:ext uri="{FF2B5EF4-FFF2-40B4-BE49-F238E27FC236}">
                  <a16:creationId xmlns:a16="http://schemas.microsoft.com/office/drawing/2014/main" id="{68F6B3C9-BA51-4802-8135-1226828DAD3A}"/>
                </a:ext>
              </a:extLst>
            </p:cNvPr>
            <p:cNvSpPr/>
            <p:nvPr userDrawn="1"/>
          </p:nvSpPr>
          <p:spPr>
            <a:xfrm>
              <a:off x="1835728" y="4229442"/>
              <a:ext cx="1506682" cy="18182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B008177F-658F-4D94-A1F6-95C0929FF244}"/>
                </a:ext>
              </a:extLst>
            </p:cNvPr>
            <p:cNvSpPr/>
            <p:nvPr userDrawn="1"/>
          </p:nvSpPr>
          <p:spPr>
            <a:xfrm>
              <a:off x="1924564" y="4391025"/>
              <a:ext cx="1333500" cy="133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B7009157-5C21-4326-B92C-FE1BC4F36CF7}"/>
                </a:ext>
              </a:extLst>
            </p:cNvPr>
            <p:cNvSpPr txBox="1"/>
            <p:nvPr userDrawn="1"/>
          </p:nvSpPr>
          <p:spPr>
            <a:xfrm>
              <a:off x="2054115" y="5729377"/>
              <a:ext cx="1074397" cy="923330"/>
            </a:xfrm>
            <a:prstGeom prst="rect">
              <a:avLst/>
            </a:prstGeom>
            <a:noFill/>
          </p:spPr>
          <p:txBody>
            <a:bodyPr wrap="none" rtlCol="0">
              <a:spAutoFit/>
            </a:bodyPr>
            <a:lstStyle/>
            <a:p>
              <a:pPr algn="ctr"/>
              <a:r>
                <a:rPr lang="fr-FR" dirty="0"/>
                <a:t>#F2F2F2</a:t>
              </a:r>
            </a:p>
            <a:p>
              <a:pPr algn="ctr"/>
              <a:r>
                <a:rPr lang="fr-FR" dirty="0"/>
                <a:t>Gris Fond</a:t>
              </a:r>
            </a:p>
            <a:p>
              <a:pPr algn="ctr"/>
              <a:r>
                <a:rPr lang="fr-FR" dirty="0"/>
                <a:t>SmartArt</a:t>
              </a:r>
            </a:p>
          </p:txBody>
        </p:sp>
        <p:sp>
          <p:nvSpPr>
            <p:cNvPr id="12" name="ZoneTexte 11">
              <a:extLst>
                <a:ext uri="{FF2B5EF4-FFF2-40B4-BE49-F238E27FC236}">
                  <a16:creationId xmlns:a16="http://schemas.microsoft.com/office/drawing/2014/main" id="{52D4355A-0740-4211-952C-CC29CA7492C7}"/>
                </a:ext>
              </a:extLst>
            </p:cNvPr>
            <p:cNvSpPr txBox="1"/>
            <p:nvPr userDrawn="1"/>
          </p:nvSpPr>
          <p:spPr>
            <a:xfrm>
              <a:off x="3796902" y="6001523"/>
              <a:ext cx="1082604" cy="369332"/>
            </a:xfrm>
            <a:prstGeom prst="rect">
              <a:avLst/>
            </a:prstGeom>
            <a:noFill/>
          </p:spPr>
          <p:txBody>
            <a:bodyPr wrap="none" rtlCol="0">
              <a:spAutoFit/>
            </a:bodyPr>
            <a:lstStyle/>
            <a:p>
              <a:pPr algn="ctr"/>
              <a:r>
                <a:rPr lang="fr-FR" dirty="0"/>
                <a:t>Gris texte</a:t>
              </a:r>
            </a:p>
          </p:txBody>
        </p:sp>
        <p:sp>
          <p:nvSpPr>
            <p:cNvPr id="13" name="ZoneTexte 12">
              <a:extLst>
                <a:ext uri="{FF2B5EF4-FFF2-40B4-BE49-F238E27FC236}">
                  <a16:creationId xmlns:a16="http://schemas.microsoft.com/office/drawing/2014/main" id="{BA652F57-F3A2-4210-84B2-14FFAD7E2ADF}"/>
                </a:ext>
              </a:extLst>
            </p:cNvPr>
            <p:cNvSpPr txBox="1"/>
            <p:nvPr userDrawn="1"/>
          </p:nvSpPr>
          <p:spPr>
            <a:xfrm>
              <a:off x="2136927" y="3914367"/>
              <a:ext cx="904287" cy="369332"/>
            </a:xfrm>
            <a:prstGeom prst="rect">
              <a:avLst/>
            </a:prstGeom>
            <a:noFill/>
          </p:spPr>
          <p:txBody>
            <a:bodyPr wrap="none" rtlCol="0">
              <a:spAutoFit/>
            </a:bodyPr>
            <a:lstStyle/>
            <a:p>
              <a:pPr algn="ctr"/>
              <a:r>
                <a:rPr lang="fr-FR" dirty="0"/>
                <a:t>Partie 2</a:t>
              </a:r>
            </a:p>
          </p:txBody>
        </p:sp>
        <p:sp>
          <p:nvSpPr>
            <p:cNvPr id="14" name="ZoneTexte 13">
              <a:extLst>
                <a:ext uri="{FF2B5EF4-FFF2-40B4-BE49-F238E27FC236}">
                  <a16:creationId xmlns:a16="http://schemas.microsoft.com/office/drawing/2014/main" id="{A5D8931A-D979-49B5-B231-6E2EC18AC910}"/>
                </a:ext>
              </a:extLst>
            </p:cNvPr>
            <p:cNvSpPr txBox="1"/>
            <p:nvPr userDrawn="1"/>
          </p:nvSpPr>
          <p:spPr>
            <a:xfrm>
              <a:off x="2128740" y="1941869"/>
              <a:ext cx="904287" cy="369332"/>
            </a:xfrm>
            <a:prstGeom prst="rect">
              <a:avLst/>
            </a:prstGeom>
            <a:noFill/>
          </p:spPr>
          <p:txBody>
            <a:bodyPr wrap="none" rtlCol="0">
              <a:spAutoFit/>
            </a:bodyPr>
            <a:lstStyle/>
            <a:p>
              <a:pPr algn="ctr"/>
              <a:r>
                <a:rPr lang="fr-FR" dirty="0"/>
                <a:t>Partie 3</a:t>
              </a:r>
            </a:p>
          </p:txBody>
        </p:sp>
        <p:sp>
          <p:nvSpPr>
            <p:cNvPr id="15" name="ZoneTexte 14">
              <a:extLst>
                <a:ext uri="{FF2B5EF4-FFF2-40B4-BE49-F238E27FC236}">
                  <a16:creationId xmlns:a16="http://schemas.microsoft.com/office/drawing/2014/main" id="{C91DF774-E247-4F4C-B814-C4B9D979EDAD}"/>
                </a:ext>
              </a:extLst>
            </p:cNvPr>
            <p:cNvSpPr txBox="1"/>
            <p:nvPr userDrawn="1"/>
          </p:nvSpPr>
          <p:spPr>
            <a:xfrm>
              <a:off x="3796902" y="1941869"/>
              <a:ext cx="904287" cy="369332"/>
            </a:xfrm>
            <a:prstGeom prst="rect">
              <a:avLst/>
            </a:prstGeom>
            <a:noFill/>
          </p:spPr>
          <p:txBody>
            <a:bodyPr wrap="none" rtlCol="0">
              <a:spAutoFit/>
            </a:bodyPr>
            <a:lstStyle/>
            <a:p>
              <a:pPr algn="ctr"/>
              <a:r>
                <a:rPr lang="fr-FR" dirty="0"/>
                <a:t>Partie 1</a:t>
              </a:r>
            </a:p>
          </p:txBody>
        </p:sp>
        <p:sp>
          <p:nvSpPr>
            <p:cNvPr id="16" name="ZoneTexte 15">
              <a:extLst>
                <a:ext uri="{FF2B5EF4-FFF2-40B4-BE49-F238E27FC236}">
                  <a16:creationId xmlns:a16="http://schemas.microsoft.com/office/drawing/2014/main" id="{0550321F-4D29-4E88-92FD-9597EA630586}"/>
                </a:ext>
              </a:extLst>
            </p:cNvPr>
            <p:cNvSpPr txBox="1"/>
            <p:nvPr userDrawn="1"/>
          </p:nvSpPr>
          <p:spPr>
            <a:xfrm>
              <a:off x="3886060" y="6285496"/>
              <a:ext cx="904287" cy="369332"/>
            </a:xfrm>
            <a:prstGeom prst="rect">
              <a:avLst/>
            </a:prstGeom>
            <a:noFill/>
          </p:spPr>
          <p:txBody>
            <a:bodyPr wrap="none" rtlCol="0">
              <a:spAutoFit/>
            </a:bodyPr>
            <a:lstStyle/>
            <a:p>
              <a:pPr algn="ctr"/>
              <a:r>
                <a:rPr lang="fr-FR" dirty="0"/>
                <a:t>Partie 4</a:t>
              </a:r>
            </a:p>
          </p:txBody>
        </p:sp>
        <p:sp>
          <p:nvSpPr>
            <p:cNvPr id="17" name="ZoneTexte 16">
              <a:extLst>
                <a:ext uri="{FF2B5EF4-FFF2-40B4-BE49-F238E27FC236}">
                  <a16:creationId xmlns:a16="http://schemas.microsoft.com/office/drawing/2014/main" id="{62410D43-8CB5-4AB9-90E9-4613F004C781}"/>
                </a:ext>
              </a:extLst>
            </p:cNvPr>
            <p:cNvSpPr txBox="1"/>
            <p:nvPr userDrawn="1"/>
          </p:nvSpPr>
          <p:spPr>
            <a:xfrm>
              <a:off x="7271694" y="3914367"/>
              <a:ext cx="904287" cy="369332"/>
            </a:xfrm>
            <a:prstGeom prst="rect">
              <a:avLst/>
            </a:prstGeom>
            <a:noFill/>
          </p:spPr>
          <p:txBody>
            <a:bodyPr wrap="none" rtlCol="0">
              <a:spAutoFit/>
            </a:bodyPr>
            <a:lstStyle/>
            <a:p>
              <a:pPr algn="ctr"/>
              <a:r>
                <a:rPr lang="fr-FR" dirty="0"/>
                <a:t>Partie 5</a:t>
              </a:r>
            </a:p>
          </p:txBody>
        </p:sp>
      </p:grpSp>
      <p:sp>
        <p:nvSpPr>
          <p:cNvPr id="19" name="Espace réservé du texte 14">
            <a:extLst>
              <a:ext uri="{FF2B5EF4-FFF2-40B4-BE49-F238E27FC236}">
                <a16:creationId xmlns:a16="http://schemas.microsoft.com/office/drawing/2014/main" id="{F0B30FEB-D0F4-41E6-A94F-8A217ED52A4E}"/>
              </a:ext>
            </a:extLst>
          </p:cNvPr>
          <p:cNvSpPr>
            <a:spLocks noGrp="1"/>
          </p:cNvSpPr>
          <p:nvPr>
            <p:ph type="body" sz="quarter" idx="13" hasCustomPrompt="1"/>
          </p:nvPr>
        </p:nvSpPr>
        <p:spPr>
          <a:xfrm>
            <a:off x="140363" y="42239"/>
            <a:ext cx="5801701" cy="444906"/>
          </a:xfrm>
          <a:prstGeom prst="rect">
            <a:avLst/>
          </a:prstGeom>
        </p:spPr>
        <p:txBody>
          <a:bodyPr/>
          <a:lstStyle>
            <a:lvl1pPr marL="0" indent="0">
              <a:buNone/>
              <a:defRPr sz="1600" b="1">
                <a:solidFill>
                  <a:schemeClr val="tx1">
                    <a:lumMod val="95000"/>
                    <a:lumOff val="5000"/>
                  </a:schemeClr>
                </a:solidFill>
                <a:latin typeface="+mn-lt"/>
                <a:cs typeface="Calibri" panose="020F0502020204030204" pitchFamily="34" charset="0"/>
              </a:defRPr>
            </a:lvl1pPr>
          </a:lstStyle>
          <a:p>
            <a:pPr lvl="0"/>
            <a:r>
              <a:rPr lang="fr-FR" sz="1600" b="1" dirty="0"/>
              <a:t>Couleurs de la Chartre Graphique à utiliser</a:t>
            </a:r>
          </a:p>
        </p:txBody>
      </p:sp>
    </p:spTree>
    <p:extLst>
      <p:ext uri="{BB962C8B-B14F-4D97-AF65-F5344CB8AC3E}">
        <p14:creationId xmlns:p14="http://schemas.microsoft.com/office/powerpoint/2010/main" val="1330395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SLIDE CONSIGNES">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5BCF723-1661-47C5-B591-91AFA836145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6" name="Espace réservé du texte 8">
            <a:extLst>
              <a:ext uri="{FF2B5EF4-FFF2-40B4-BE49-F238E27FC236}">
                <a16:creationId xmlns:a16="http://schemas.microsoft.com/office/drawing/2014/main" id="{643812D2-798F-4D90-95C2-EB37B1AC8BB5}"/>
              </a:ext>
            </a:extLst>
          </p:cNvPr>
          <p:cNvSpPr>
            <a:spLocks noGrp="1"/>
          </p:cNvSpPr>
          <p:nvPr>
            <p:ph type="body" sz="quarter" idx="14" hasCustomPrompt="1"/>
          </p:nvPr>
        </p:nvSpPr>
        <p:spPr>
          <a:xfrm>
            <a:off x="6245570" y="903777"/>
            <a:ext cx="5760000" cy="1155509"/>
          </a:xfrm>
          <a:prstGeom prst="rect">
            <a:avLst/>
          </a:prstGeom>
        </p:spPr>
        <p:txBody>
          <a:bodyPr anchor="t" anchorCtr="0"/>
          <a:lstStyle>
            <a:lvl1pPr marL="342900" indent="-342900" algn="just">
              <a:lnSpc>
                <a:spcPct val="100000"/>
              </a:lnSpc>
              <a:spcBef>
                <a:spcPts val="600"/>
              </a:spcBef>
              <a:buClr>
                <a:srgbClr val="565656"/>
              </a:buClr>
              <a:buFont typeface="Arial" panose="020B0604020202020204" pitchFamily="34" charset="0"/>
              <a:buChar char="•"/>
              <a:defRPr sz="1200" b="0" u="none">
                <a:solidFill>
                  <a:srgbClr val="565656"/>
                </a:solidFill>
                <a:latin typeface="+mn-lt"/>
                <a:cs typeface="Calibri" panose="020F0502020204030204" pitchFamily="34" charset="0"/>
              </a:defRPr>
            </a:lvl1pPr>
          </a:lstStyle>
          <a:p>
            <a:pPr lvl="0"/>
            <a:r>
              <a:rPr lang="fr-FR" dirty="0"/>
              <a:t>….</a:t>
            </a:r>
          </a:p>
          <a:p>
            <a:pPr lvl="0"/>
            <a:r>
              <a:rPr lang="fr-FR" dirty="0"/>
              <a:t>….</a:t>
            </a:r>
          </a:p>
          <a:p>
            <a:pPr lvl="0"/>
            <a:r>
              <a:rPr lang="fr-FR" dirty="0"/>
              <a:t>….</a:t>
            </a:r>
          </a:p>
        </p:txBody>
      </p:sp>
      <p:sp>
        <p:nvSpPr>
          <p:cNvPr id="11" name="Espace réservé du texte 8">
            <a:extLst>
              <a:ext uri="{FF2B5EF4-FFF2-40B4-BE49-F238E27FC236}">
                <a16:creationId xmlns:a16="http://schemas.microsoft.com/office/drawing/2014/main" id="{F1D81D5C-9907-4F14-B57A-87B070C2581D}"/>
              </a:ext>
            </a:extLst>
          </p:cNvPr>
          <p:cNvSpPr>
            <a:spLocks noGrp="1"/>
          </p:cNvSpPr>
          <p:nvPr>
            <p:ph type="body" sz="quarter" idx="15" hasCustomPrompt="1"/>
          </p:nvPr>
        </p:nvSpPr>
        <p:spPr>
          <a:xfrm>
            <a:off x="6245570" y="2406183"/>
            <a:ext cx="5760000" cy="1328760"/>
          </a:xfrm>
          <a:prstGeom prst="rect">
            <a:avLst/>
          </a:prstGeom>
        </p:spPr>
        <p:txBody>
          <a:bodyPr anchor="t" anchorCtr="0"/>
          <a:lstStyle>
            <a:lvl1pPr marL="342900" marR="0" indent="-342900" algn="just" defTabSz="914400" rtl="0" eaLnBrk="1" fontAlgn="auto" latinLnBrk="0" hangingPunct="1">
              <a:lnSpc>
                <a:spcPct val="100000"/>
              </a:lnSpc>
              <a:spcBef>
                <a:spcPts val="600"/>
              </a:spcBef>
              <a:spcAft>
                <a:spcPts val="0"/>
              </a:spcAft>
              <a:buClr>
                <a:srgbClr val="565656"/>
              </a:buClr>
              <a:buSzTx/>
              <a:buFont typeface="Arial" panose="020B0604020202020204" pitchFamily="34" charset="0"/>
              <a:buChar char="•"/>
              <a:tabLst/>
              <a:defRPr sz="1200" b="0" u="none">
                <a:solidFill>
                  <a:srgbClr val="565656"/>
                </a:solidFill>
                <a:latin typeface="+mn-lt"/>
                <a:cs typeface="Calibri" panose="020F0502020204030204" pitchFamily="34" charset="0"/>
              </a:defRPr>
            </a:lvl1pPr>
          </a:lstStyle>
          <a:p>
            <a:pPr lvl="0"/>
            <a:r>
              <a:rPr lang="fr-FR" dirty="0"/>
              <a:t>….</a:t>
            </a:r>
          </a:p>
          <a:p>
            <a:pPr lvl="0"/>
            <a:r>
              <a:rPr lang="fr-FR" dirty="0"/>
              <a:t>….</a:t>
            </a:r>
          </a:p>
          <a:p>
            <a:pPr lvl="0"/>
            <a:r>
              <a:rPr lang="fr-FR" dirty="0"/>
              <a:t>….</a:t>
            </a:r>
          </a:p>
          <a:p>
            <a:pPr marL="342900" marR="0" lvl="0" indent="-342900" algn="just" defTabSz="914400" rtl="0" eaLnBrk="1" fontAlgn="auto" latinLnBrk="0" hangingPunct="1">
              <a:lnSpc>
                <a:spcPct val="100000"/>
              </a:lnSpc>
              <a:spcBef>
                <a:spcPts val="600"/>
              </a:spcBef>
              <a:spcAft>
                <a:spcPts val="0"/>
              </a:spcAft>
              <a:buClr>
                <a:srgbClr val="565656"/>
              </a:buClr>
              <a:buSzTx/>
              <a:buFont typeface="Arial" panose="020B0604020202020204" pitchFamily="34" charset="0"/>
              <a:buChar char="•"/>
              <a:tabLst/>
              <a:defRPr/>
            </a:pPr>
            <a:r>
              <a:rPr lang="fr-FR" dirty="0"/>
              <a:t>….</a:t>
            </a:r>
          </a:p>
          <a:p>
            <a:pPr lvl="0"/>
            <a:endParaRPr lang="fr-FR" dirty="0"/>
          </a:p>
        </p:txBody>
      </p:sp>
      <p:sp>
        <p:nvSpPr>
          <p:cNvPr id="13" name="Espace réservé du texte 8">
            <a:extLst>
              <a:ext uri="{FF2B5EF4-FFF2-40B4-BE49-F238E27FC236}">
                <a16:creationId xmlns:a16="http://schemas.microsoft.com/office/drawing/2014/main" id="{DE296318-2113-4395-8D3C-A534E28833CE}"/>
              </a:ext>
            </a:extLst>
          </p:cNvPr>
          <p:cNvSpPr>
            <a:spLocks noGrp="1"/>
          </p:cNvSpPr>
          <p:nvPr>
            <p:ph type="body" sz="quarter" idx="16" hasCustomPrompt="1"/>
          </p:nvPr>
        </p:nvSpPr>
        <p:spPr>
          <a:xfrm>
            <a:off x="6245570" y="4083661"/>
            <a:ext cx="5760000" cy="1274334"/>
          </a:xfrm>
          <a:prstGeom prst="rect">
            <a:avLst/>
          </a:prstGeom>
        </p:spPr>
        <p:txBody>
          <a:bodyPr anchor="t" anchorCtr="0"/>
          <a:lstStyle>
            <a:lvl1pPr marL="342900" indent="-342900" algn="just">
              <a:lnSpc>
                <a:spcPct val="100000"/>
              </a:lnSpc>
              <a:spcBef>
                <a:spcPts val="600"/>
              </a:spcBef>
              <a:buClr>
                <a:srgbClr val="565656"/>
              </a:buClr>
              <a:buFont typeface="Arial" panose="020B0604020202020204" pitchFamily="34" charset="0"/>
              <a:buChar char="•"/>
              <a:defRPr sz="1200" b="0" u="none">
                <a:solidFill>
                  <a:srgbClr val="565656"/>
                </a:solidFill>
                <a:latin typeface="+mn-lt"/>
                <a:cs typeface="Calibri" panose="020F0502020204030204" pitchFamily="34" charset="0"/>
              </a:defRPr>
            </a:lvl1pPr>
          </a:lstStyle>
          <a:p>
            <a:pPr lvl="0"/>
            <a:r>
              <a:rPr lang="fr-FR" dirty="0"/>
              <a:t>….</a:t>
            </a:r>
          </a:p>
          <a:p>
            <a:pPr lvl="0"/>
            <a:r>
              <a:rPr lang="fr-FR" dirty="0"/>
              <a:t>….</a:t>
            </a:r>
          </a:p>
          <a:p>
            <a:pPr lvl="0"/>
            <a:r>
              <a:rPr lang="fr-FR" dirty="0"/>
              <a:t>….</a:t>
            </a:r>
          </a:p>
        </p:txBody>
      </p:sp>
      <p:sp>
        <p:nvSpPr>
          <p:cNvPr id="15" name="Espace réservé du texte 8">
            <a:extLst>
              <a:ext uri="{FF2B5EF4-FFF2-40B4-BE49-F238E27FC236}">
                <a16:creationId xmlns:a16="http://schemas.microsoft.com/office/drawing/2014/main" id="{E3549452-6853-462C-968B-A593C932AA03}"/>
              </a:ext>
            </a:extLst>
          </p:cNvPr>
          <p:cNvSpPr>
            <a:spLocks noGrp="1"/>
          </p:cNvSpPr>
          <p:nvPr>
            <p:ph type="body" sz="quarter" idx="17" hasCustomPrompt="1"/>
          </p:nvPr>
        </p:nvSpPr>
        <p:spPr>
          <a:xfrm>
            <a:off x="6245570" y="5708000"/>
            <a:ext cx="5760000" cy="1150000"/>
          </a:xfrm>
          <a:prstGeom prst="rect">
            <a:avLst/>
          </a:prstGeom>
        </p:spPr>
        <p:txBody>
          <a:bodyPr anchor="t" anchorCtr="0"/>
          <a:lstStyle>
            <a:lvl1pPr marL="342900" indent="-342900" algn="just">
              <a:lnSpc>
                <a:spcPct val="100000"/>
              </a:lnSpc>
              <a:spcBef>
                <a:spcPts val="600"/>
              </a:spcBef>
              <a:buClr>
                <a:srgbClr val="565656"/>
              </a:buClr>
              <a:buFont typeface="Arial" panose="020B0604020202020204" pitchFamily="34" charset="0"/>
              <a:buChar char="•"/>
              <a:defRPr sz="1200" b="0" u="none">
                <a:solidFill>
                  <a:srgbClr val="565656"/>
                </a:solidFill>
                <a:latin typeface="+mn-lt"/>
                <a:cs typeface="Calibri" panose="020F0502020204030204" pitchFamily="34" charset="0"/>
              </a:defRPr>
            </a:lvl1pPr>
            <a:lvl2pPr marL="685800" indent="-228600">
              <a:buFont typeface="Wingdings" panose="05000000000000000000" pitchFamily="2" charset="2"/>
              <a:buChar char="Ø"/>
              <a:defRPr sz="1200">
                <a:solidFill>
                  <a:srgbClr val="565656"/>
                </a:solidFill>
                <a:latin typeface="+mn-lt"/>
              </a:defRPr>
            </a:lvl2pPr>
          </a:lstStyle>
          <a:p>
            <a:pPr lvl="0"/>
            <a:r>
              <a:rPr lang="fr-FR" dirty="0"/>
              <a:t>….</a:t>
            </a:r>
          </a:p>
          <a:p>
            <a:pPr lvl="1"/>
            <a:r>
              <a:rPr lang="fr-FR" dirty="0"/>
              <a:t>….</a:t>
            </a:r>
          </a:p>
          <a:p>
            <a:pPr lvl="1"/>
            <a:r>
              <a:rPr lang="fr-FR" dirty="0"/>
              <a:t>….</a:t>
            </a:r>
          </a:p>
        </p:txBody>
      </p:sp>
      <p:sp>
        <p:nvSpPr>
          <p:cNvPr id="17" name="Rectangle 16">
            <a:extLst>
              <a:ext uri="{FF2B5EF4-FFF2-40B4-BE49-F238E27FC236}">
                <a16:creationId xmlns:a16="http://schemas.microsoft.com/office/drawing/2014/main" id="{1A62555D-23D8-47AB-8D87-8C2AE7445AD3}"/>
              </a:ext>
            </a:extLst>
          </p:cNvPr>
          <p:cNvSpPr/>
          <p:nvPr/>
        </p:nvSpPr>
        <p:spPr>
          <a:xfrm>
            <a:off x="6245570" y="50060"/>
            <a:ext cx="5760000" cy="540000"/>
          </a:xfrm>
          <a:prstGeom prst="rect">
            <a:avLst/>
          </a:prstGeom>
        </p:spPr>
        <p:txBody>
          <a:bodyPr wrap="square">
            <a:spAutoFit/>
          </a:bodyPr>
          <a:lstStyle/>
          <a:p>
            <a:pPr lvl="0" algn="ctr"/>
            <a:r>
              <a:rPr lang="fr-FR" sz="2800" b="1" u="none" kern="1200" dirty="0">
                <a:solidFill>
                  <a:srgbClr val="007842"/>
                </a:solidFill>
                <a:latin typeface="+mn-lt"/>
                <a:ea typeface="+mn-ea"/>
                <a:cs typeface="Calibri" panose="020F0502020204030204" pitchFamily="34" charset="0"/>
              </a:rPr>
              <a:t>CONSIGNES</a:t>
            </a:r>
          </a:p>
        </p:txBody>
      </p:sp>
      <p:pic>
        <p:nvPicPr>
          <p:cNvPr id="18" name="Picture 6">
            <a:extLst>
              <a:ext uri="{FF2B5EF4-FFF2-40B4-BE49-F238E27FC236}">
                <a16:creationId xmlns:a16="http://schemas.microsoft.com/office/drawing/2014/main" id="{1DFAA42F-311D-4738-9C02-ECE27B7F1B8E}"/>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38444" y="195753"/>
            <a:ext cx="1027197" cy="1014820"/>
          </a:xfrm>
          <a:prstGeom prst="rect">
            <a:avLst/>
          </a:prstGeom>
          <a:noFill/>
          <a:ln cap="flat">
            <a:noFill/>
          </a:ln>
        </p:spPr>
      </p:pic>
      <p:pic>
        <p:nvPicPr>
          <p:cNvPr id="19" name="Image 18">
            <a:extLst>
              <a:ext uri="{FF2B5EF4-FFF2-40B4-BE49-F238E27FC236}">
                <a16:creationId xmlns:a16="http://schemas.microsoft.com/office/drawing/2014/main" id="{E876DE11-078E-4436-8941-5779EF28D74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680261" y="380583"/>
            <a:ext cx="2002221" cy="645160"/>
          </a:xfrm>
          <a:prstGeom prst="rect">
            <a:avLst/>
          </a:prstGeom>
        </p:spPr>
      </p:pic>
      <p:sp>
        <p:nvSpPr>
          <p:cNvPr id="20" name="Espace réservé du texte 8">
            <a:extLst>
              <a:ext uri="{FF2B5EF4-FFF2-40B4-BE49-F238E27FC236}">
                <a16:creationId xmlns:a16="http://schemas.microsoft.com/office/drawing/2014/main" id="{E7109A98-C648-48CA-8826-2ADBEF896DB7}"/>
              </a:ext>
            </a:extLst>
          </p:cNvPr>
          <p:cNvSpPr>
            <a:spLocks noGrp="1"/>
          </p:cNvSpPr>
          <p:nvPr>
            <p:ph type="body" sz="quarter" idx="13" hasCustomPrompt="1"/>
          </p:nvPr>
        </p:nvSpPr>
        <p:spPr>
          <a:xfrm>
            <a:off x="6245570" y="564975"/>
            <a:ext cx="5760000" cy="313945"/>
          </a:xfrm>
          <a:prstGeom prst="rect">
            <a:avLst/>
          </a:prstGeom>
        </p:spPr>
        <p:txBody>
          <a:bodyPr anchor="t" anchorCtr="0"/>
          <a:lstStyle>
            <a:lvl1pPr marL="0" indent="0" algn="l">
              <a:lnSpc>
                <a:spcPct val="100000"/>
              </a:lnSpc>
              <a:spcBef>
                <a:spcPts val="0"/>
              </a:spcBef>
              <a:buFont typeface="+mj-lt"/>
              <a:buNone/>
              <a:defRPr sz="1600" b="1" u="none">
                <a:solidFill>
                  <a:srgbClr val="007842"/>
                </a:solidFill>
                <a:latin typeface="+mn-lt"/>
                <a:cs typeface="Calibri" panose="020F0502020204030204" pitchFamily="34" charset="0"/>
              </a:defRPr>
            </a:lvl1p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600" b="1" u="none" kern="1200" dirty="0">
                <a:solidFill>
                  <a:srgbClr val="007842"/>
                </a:solidFill>
                <a:latin typeface="+mn-lt"/>
                <a:ea typeface="맑은 고딕" pitchFamily="34"/>
                <a:cs typeface="Calibri" panose="020F0502020204030204" pitchFamily="34" charset="0"/>
              </a:rPr>
              <a:t>Pour le </a:t>
            </a:r>
            <a:r>
              <a:rPr lang="en-US" sz="1600" b="1" u="none" kern="1200" dirty="0" err="1">
                <a:solidFill>
                  <a:srgbClr val="007842"/>
                </a:solidFill>
                <a:latin typeface="+mn-lt"/>
                <a:ea typeface="맑은 고딕" pitchFamily="34"/>
                <a:cs typeface="Calibri" panose="020F0502020204030204" pitchFamily="34" charset="0"/>
              </a:rPr>
              <a:t>formateur</a:t>
            </a:r>
            <a:r>
              <a:rPr lang="en-US" sz="1600" b="1" u="none" kern="1200" dirty="0">
                <a:solidFill>
                  <a:srgbClr val="007842"/>
                </a:solidFill>
                <a:latin typeface="+mn-lt"/>
                <a:ea typeface="맑은 고딕" pitchFamily="34"/>
                <a:cs typeface="Calibri" panose="020F0502020204030204" pitchFamily="34" charset="0"/>
              </a:rPr>
              <a:t> :</a:t>
            </a:r>
          </a:p>
        </p:txBody>
      </p:sp>
      <p:sp>
        <p:nvSpPr>
          <p:cNvPr id="21" name="Espace réservé du texte 8">
            <a:extLst>
              <a:ext uri="{FF2B5EF4-FFF2-40B4-BE49-F238E27FC236}">
                <a16:creationId xmlns:a16="http://schemas.microsoft.com/office/drawing/2014/main" id="{A34AE0BC-E40C-46BC-8F87-9AC7FABF67B8}"/>
              </a:ext>
            </a:extLst>
          </p:cNvPr>
          <p:cNvSpPr>
            <a:spLocks noGrp="1"/>
          </p:cNvSpPr>
          <p:nvPr>
            <p:ph type="body" sz="quarter" idx="18" hasCustomPrompt="1"/>
          </p:nvPr>
        </p:nvSpPr>
        <p:spPr>
          <a:xfrm>
            <a:off x="6245570" y="2075762"/>
            <a:ext cx="5760000" cy="313945"/>
          </a:xfrm>
          <a:prstGeom prst="rect">
            <a:avLst/>
          </a:prstGeom>
        </p:spPr>
        <p:txBody>
          <a:bodyPr anchor="t" anchorCtr="0"/>
          <a:lstStyle>
            <a:lvl1pPr marL="0" indent="0" algn="l">
              <a:lnSpc>
                <a:spcPct val="100000"/>
              </a:lnSpc>
              <a:spcBef>
                <a:spcPts val="0"/>
              </a:spcBef>
              <a:buFont typeface="+mj-lt"/>
              <a:buNone/>
              <a:defRPr sz="1600" b="1" u="none">
                <a:solidFill>
                  <a:srgbClr val="007842"/>
                </a:solidFill>
                <a:latin typeface="+mn-lt"/>
                <a:cs typeface="Calibri" panose="020F0502020204030204" pitchFamily="34" charset="0"/>
              </a:defRPr>
            </a:lvl1pPr>
          </a:lstStyle>
          <a:p>
            <a:pPr marL="342900" lvl="0" indent="-342900" algn="l" defTabSz="914400">
              <a:buClr>
                <a:srgbClr val="007842"/>
              </a:buClr>
              <a:buFont typeface="+mj-lt"/>
              <a:buAutoNum type="arabicPeriod" startAt="2"/>
              <a:defRPr sz="1800" b="0" i="0" u="none" strike="noStrike" kern="0" cap="none" spc="0" baseline="0">
                <a:solidFill>
                  <a:srgbClr val="000000"/>
                </a:solidFill>
                <a:uFillTx/>
              </a:defRPr>
            </a:pPr>
            <a:r>
              <a:rPr lang="en-US" sz="1600" b="1" u="none" kern="1200" dirty="0">
                <a:solidFill>
                  <a:srgbClr val="007842"/>
                </a:solidFill>
                <a:latin typeface="+mn-lt"/>
                <a:ea typeface="맑은 고딕" pitchFamily="34"/>
                <a:cs typeface="Calibri" panose="020F0502020204030204" pitchFamily="34" charset="0"/>
              </a:rPr>
              <a:t>Pour </a:t>
            </a:r>
            <a:r>
              <a:rPr lang="en-US" sz="1600" b="1" u="none" kern="1200" dirty="0" err="1">
                <a:solidFill>
                  <a:srgbClr val="007842"/>
                </a:solidFill>
                <a:latin typeface="+mn-lt"/>
                <a:ea typeface="맑은 고딕" pitchFamily="34"/>
                <a:cs typeface="Calibri" panose="020F0502020204030204" pitchFamily="34" charset="0"/>
              </a:rPr>
              <a:t>l’apprenant</a:t>
            </a:r>
            <a:r>
              <a:rPr lang="en-US" sz="1600" b="1" u="none" kern="1200" dirty="0">
                <a:solidFill>
                  <a:srgbClr val="007842"/>
                </a:solidFill>
                <a:latin typeface="+mn-lt"/>
                <a:ea typeface="맑은 고딕" pitchFamily="34"/>
                <a:cs typeface="Calibri" panose="020F0502020204030204" pitchFamily="34" charset="0"/>
              </a:rPr>
              <a:t> :</a:t>
            </a:r>
          </a:p>
        </p:txBody>
      </p:sp>
      <p:sp>
        <p:nvSpPr>
          <p:cNvPr id="24" name="Espace réservé du texte 8">
            <a:extLst>
              <a:ext uri="{FF2B5EF4-FFF2-40B4-BE49-F238E27FC236}">
                <a16:creationId xmlns:a16="http://schemas.microsoft.com/office/drawing/2014/main" id="{AE111430-BFC9-4E0B-B37D-E33504830004}"/>
              </a:ext>
            </a:extLst>
          </p:cNvPr>
          <p:cNvSpPr>
            <a:spLocks noGrp="1"/>
          </p:cNvSpPr>
          <p:nvPr>
            <p:ph type="body" sz="quarter" idx="19" hasCustomPrompt="1"/>
          </p:nvPr>
        </p:nvSpPr>
        <p:spPr>
          <a:xfrm>
            <a:off x="6245570" y="3751648"/>
            <a:ext cx="5760000" cy="313945"/>
          </a:xfrm>
          <a:prstGeom prst="rect">
            <a:avLst/>
          </a:prstGeom>
        </p:spPr>
        <p:txBody>
          <a:bodyPr anchor="t" anchorCtr="0"/>
          <a:lstStyle>
            <a:lvl1pPr marL="0" indent="0" algn="l">
              <a:lnSpc>
                <a:spcPct val="100000"/>
              </a:lnSpc>
              <a:spcBef>
                <a:spcPts val="0"/>
              </a:spcBef>
              <a:buFont typeface="+mj-lt"/>
              <a:buNone/>
              <a:defRPr sz="1600" b="1" u="none">
                <a:solidFill>
                  <a:srgbClr val="007842"/>
                </a:solidFill>
                <a:latin typeface="+mn-lt"/>
                <a:cs typeface="Calibri" panose="020F0502020204030204" pitchFamily="34" charset="0"/>
              </a:defRPr>
            </a:lvl1pPr>
          </a:lstStyle>
          <a:p>
            <a:pPr marL="342900" lvl="0" indent="-342900" algn="l" defTabSz="914400">
              <a:buClr>
                <a:srgbClr val="007842"/>
              </a:buClr>
              <a:buFont typeface="+mj-lt"/>
              <a:buAutoNum type="arabicPeriod" startAt="3"/>
              <a:defRPr sz="1800" b="0" i="0" u="none" strike="noStrike" kern="0" cap="none" spc="0" baseline="0">
                <a:solidFill>
                  <a:srgbClr val="000000"/>
                </a:solidFill>
                <a:uFillTx/>
              </a:defRPr>
            </a:pPr>
            <a:r>
              <a:rPr lang="en-US" sz="1600" b="1" u="none" kern="1200" dirty="0">
                <a:solidFill>
                  <a:srgbClr val="007842"/>
                </a:solidFill>
                <a:latin typeface="+mn-lt"/>
                <a:ea typeface="맑은 고딕" pitchFamily="34"/>
                <a:cs typeface="Calibri" panose="020F0502020204030204" pitchFamily="34" charset="0"/>
              </a:rPr>
              <a:t>Conditions de </a:t>
            </a:r>
            <a:r>
              <a:rPr lang="en-US" sz="1600" b="1" u="none" kern="1200" dirty="0" err="1">
                <a:solidFill>
                  <a:srgbClr val="007842"/>
                </a:solidFill>
                <a:latin typeface="+mn-lt"/>
                <a:ea typeface="맑은 고딕" pitchFamily="34"/>
                <a:cs typeface="Calibri" panose="020F0502020204030204" pitchFamily="34" charset="0"/>
              </a:rPr>
              <a:t>réalisation</a:t>
            </a:r>
            <a:r>
              <a:rPr lang="en-US" sz="1600" b="1" u="none" kern="1200" dirty="0">
                <a:solidFill>
                  <a:srgbClr val="007842"/>
                </a:solidFill>
                <a:latin typeface="+mn-lt"/>
                <a:ea typeface="맑은 고딕" pitchFamily="34"/>
                <a:cs typeface="Calibri" panose="020F0502020204030204" pitchFamily="34" charset="0"/>
              </a:rPr>
              <a:t> :</a:t>
            </a:r>
          </a:p>
        </p:txBody>
      </p:sp>
      <p:sp>
        <p:nvSpPr>
          <p:cNvPr id="25" name="Espace réservé du texte 8">
            <a:extLst>
              <a:ext uri="{FF2B5EF4-FFF2-40B4-BE49-F238E27FC236}">
                <a16:creationId xmlns:a16="http://schemas.microsoft.com/office/drawing/2014/main" id="{F7E9609F-ECFE-40D9-B0AA-BF95C83A8218}"/>
              </a:ext>
            </a:extLst>
          </p:cNvPr>
          <p:cNvSpPr>
            <a:spLocks noGrp="1"/>
          </p:cNvSpPr>
          <p:nvPr>
            <p:ph type="body" sz="quarter" idx="20" hasCustomPrompt="1"/>
          </p:nvPr>
        </p:nvSpPr>
        <p:spPr>
          <a:xfrm>
            <a:off x="6245570" y="5374471"/>
            <a:ext cx="5760000" cy="313945"/>
          </a:xfrm>
          <a:prstGeom prst="rect">
            <a:avLst/>
          </a:prstGeom>
        </p:spPr>
        <p:txBody>
          <a:bodyPr anchor="t" anchorCtr="0"/>
          <a:lstStyle>
            <a:lvl1pPr marL="0" indent="0" algn="l">
              <a:lnSpc>
                <a:spcPct val="100000"/>
              </a:lnSpc>
              <a:spcBef>
                <a:spcPts val="0"/>
              </a:spcBef>
              <a:buFont typeface="+mj-lt"/>
              <a:buNone/>
              <a:defRPr sz="1600" b="1" u="none">
                <a:solidFill>
                  <a:srgbClr val="007842"/>
                </a:solidFill>
                <a:latin typeface="+mn-lt"/>
                <a:cs typeface="Calibri" panose="020F0502020204030204" pitchFamily="34" charset="0"/>
              </a:defRPr>
            </a:lvl1pPr>
          </a:lstStyle>
          <a:p>
            <a:pPr marL="342900" lvl="0" indent="-342900" algn="l" defTabSz="914400">
              <a:buClr>
                <a:srgbClr val="007842"/>
              </a:buClr>
              <a:buFont typeface="+mj-lt"/>
              <a:buAutoNum type="arabicPeriod" startAt="4"/>
              <a:defRPr sz="1800" b="0" i="0" u="none" strike="noStrike" kern="0" cap="none" spc="0" baseline="0">
                <a:solidFill>
                  <a:srgbClr val="000000"/>
                </a:solidFill>
                <a:uFillTx/>
              </a:defRPr>
            </a:pPr>
            <a:r>
              <a:rPr lang="en-US" sz="1600" b="1" u="none" kern="1200" dirty="0" err="1">
                <a:solidFill>
                  <a:srgbClr val="007842"/>
                </a:solidFill>
                <a:latin typeface="+mn-lt"/>
                <a:ea typeface="맑은 고딕" pitchFamily="34"/>
                <a:cs typeface="Calibri" panose="020F0502020204030204" pitchFamily="34" charset="0"/>
              </a:rPr>
              <a:t>Critères</a:t>
            </a:r>
            <a:r>
              <a:rPr lang="en-US" sz="1600" b="1" u="none" kern="1200" dirty="0">
                <a:solidFill>
                  <a:srgbClr val="007842"/>
                </a:solidFill>
                <a:latin typeface="+mn-lt"/>
                <a:ea typeface="맑은 고딕" pitchFamily="34"/>
                <a:cs typeface="Calibri" panose="020F0502020204030204" pitchFamily="34" charset="0"/>
              </a:rPr>
              <a:t> de </a:t>
            </a:r>
            <a:r>
              <a:rPr lang="en-US" sz="1600" b="1" u="none" kern="1200" dirty="0" err="1">
                <a:solidFill>
                  <a:srgbClr val="007842"/>
                </a:solidFill>
                <a:latin typeface="+mn-lt"/>
                <a:ea typeface="맑은 고딕" pitchFamily="34"/>
                <a:cs typeface="Calibri" panose="020F0502020204030204" pitchFamily="34" charset="0"/>
              </a:rPr>
              <a:t>réussite</a:t>
            </a:r>
            <a:r>
              <a:rPr lang="en-US" sz="1600" b="1" u="none" kern="1200" dirty="0">
                <a:solidFill>
                  <a:srgbClr val="007842"/>
                </a:solidFill>
                <a:latin typeface="+mn-lt"/>
                <a:ea typeface="맑은 고딕" pitchFamily="34"/>
                <a:cs typeface="Calibri" panose="020F0502020204030204" pitchFamily="34" charset="0"/>
              </a:rPr>
              <a:t> :</a:t>
            </a:r>
          </a:p>
        </p:txBody>
      </p:sp>
    </p:spTree>
    <p:extLst>
      <p:ext uri="{BB962C8B-B14F-4D97-AF65-F5344CB8AC3E}">
        <p14:creationId xmlns:p14="http://schemas.microsoft.com/office/powerpoint/2010/main" val="28619505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SLIDE CONTENU  PARTIE 1">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6F38567C-83BB-4B69-90F3-D1A73F5A63FC}"/>
              </a:ext>
            </a:extLst>
          </p:cNvPr>
          <p:cNvPicPr>
            <a:picLocks noChangeAspect="1"/>
          </p:cNvPicPr>
          <p:nvPr/>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 y="2795"/>
            <a:ext cx="12191999" cy="6852410"/>
          </a:xfrm>
          <a:prstGeom prst="rect">
            <a:avLst/>
          </a:prstGeom>
        </p:spPr>
      </p:pic>
      <p:sp>
        <p:nvSpPr>
          <p:cNvPr id="20" name="ZoneTexte 15">
            <a:extLst>
              <a:ext uri="{FF2B5EF4-FFF2-40B4-BE49-F238E27FC236}">
                <a16:creationId xmlns:a16="http://schemas.microsoft.com/office/drawing/2014/main" id="{8D84CF98-580D-4F3D-BDBB-903235030F56}"/>
              </a:ext>
            </a:extLst>
          </p:cNvPr>
          <p:cNvSpPr txBox="1"/>
          <p:nvPr/>
        </p:nvSpPr>
        <p:spPr>
          <a:xfrm>
            <a:off x="11789199" y="6610393"/>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1" name="ZoneTexte 17">
            <a:extLst>
              <a:ext uri="{FF2B5EF4-FFF2-40B4-BE49-F238E27FC236}">
                <a16:creationId xmlns:a16="http://schemas.microsoft.com/office/drawing/2014/main" id="{653B9011-6E88-480C-A2FF-CAF8F07CA624}"/>
              </a:ext>
            </a:extLst>
          </p:cNvPr>
          <p:cNvSpPr txBox="1"/>
          <p:nvPr/>
        </p:nvSpPr>
        <p:spPr>
          <a:xfrm>
            <a:off x="4245835" y="6612223"/>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2" name="Rectangle : coins arrondis 2">
            <a:extLst>
              <a:ext uri="{FF2B5EF4-FFF2-40B4-BE49-F238E27FC236}">
                <a16:creationId xmlns:a16="http://schemas.microsoft.com/office/drawing/2014/main" id="{0248B705-FA76-4459-81C6-08484D9B1636}"/>
              </a:ext>
            </a:extLst>
          </p:cNvPr>
          <p:cNvSpPr/>
          <p:nvPr/>
        </p:nvSpPr>
        <p:spPr>
          <a:xfrm>
            <a:off x="536787" y="1464009"/>
            <a:ext cx="11118424" cy="5152406"/>
          </a:xfrm>
          <a:prstGeom prst="rect">
            <a:avLst/>
          </a:prstGeom>
          <a:solidFill>
            <a:srgbClr val="FFFFFF"/>
          </a:solidFill>
          <a:ln cap="flat">
            <a:solidFill>
              <a:schemeClr val="accent6">
                <a:lumMod val="40000"/>
                <a:lumOff val="60000"/>
              </a:schemeClr>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mn-lt"/>
            </a:endParaRPr>
          </a:p>
        </p:txBody>
      </p:sp>
      <p:sp>
        <p:nvSpPr>
          <p:cNvPr id="23" name="Titre 1">
            <a:extLst>
              <a:ext uri="{FF2B5EF4-FFF2-40B4-BE49-F238E27FC236}">
                <a16:creationId xmlns:a16="http://schemas.microsoft.com/office/drawing/2014/main" id="{A6E045E9-190B-4C0C-87E8-0DFD078F7FD3}"/>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007842"/>
                </a:solidFill>
                <a:latin typeface="+mn-lt"/>
                <a:cs typeface="Calibri" panose="020F0502020204030204" pitchFamily="34" charset="0"/>
              </a:defRPr>
            </a:lvl1pPr>
          </a:lstStyle>
          <a:p>
            <a:r>
              <a:rPr lang="fr-FR" dirty="0"/>
              <a:t>Modifiez le style du titre</a:t>
            </a:r>
          </a:p>
        </p:txBody>
      </p:sp>
      <p:sp>
        <p:nvSpPr>
          <p:cNvPr id="24" name="Espace réservé du texte 14">
            <a:extLst>
              <a:ext uri="{FF2B5EF4-FFF2-40B4-BE49-F238E27FC236}">
                <a16:creationId xmlns:a16="http://schemas.microsoft.com/office/drawing/2014/main" id="{27881726-454D-4947-9B5F-7DD7CFF5A643}"/>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007842"/>
                </a:solidFill>
                <a:latin typeface="+mn-lt"/>
                <a:cs typeface="Calibri" panose="020F0502020204030204" pitchFamily="34" charset="0"/>
              </a:defRPr>
            </a:lvl1pPr>
          </a:lstStyle>
          <a:p>
            <a:pPr lvl="0"/>
            <a:r>
              <a:rPr lang="fr-FR" dirty="0"/>
              <a:t>Modifiez le style du titre</a:t>
            </a:r>
          </a:p>
        </p:txBody>
      </p:sp>
      <p:sp>
        <p:nvSpPr>
          <p:cNvPr id="25" name="Larme 24">
            <a:extLst>
              <a:ext uri="{FF2B5EF4-FFF2-40B4-BE49-F238E27FC236}">
                <a16:creationId xmlns:a16="http://schemas.microsoft.com/office/drawing/2014/main" id="{899B3022-6247-442E-BE80-2FAA8F30A61A}"/>
              </a:ext>
            </a:extLst>
          </p:cNvPr>
          <p:cNvSpPr/>
          <p:nvPr/>
        </p:nvSpPr>
        <p:spPr>
          <a:xfrm rot="5400000">
            <a:off x="0" y="5868983"/>
            <a:ext cx="536787" cy="536787"/>
          </a:xfrm>
          <a:prstGeom prst="teardrop">
            <a:avLst/>
          </a:prstGeom>
          <a:solidFill>
            <a:srgbClr val="007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6" name="Titre 1">
            <a:extLst>
              <a:ext uri="{FF2B5EF4-FFF2-40B4-BE49-F238E27FC236}">
                <a16:creationId xmlns:a16="http://schemas.microsoft.com/office/drawing/2014/main" id="{162E31AE-77E9-423F-99DF-8DB95407A37E}"/>
              </a:ext>
            </a:extLst>
          </p:cNvPr>
          <p:cNvSpPr txBox="1">
            <a:spLocks/>
          </p:cNvSpPr>
          <p:nvPr/>
        </p:nvSpPr>
        <p:spPr>
          <a:xfrm rot="16200000">
            <a:off x="-271608" y="5331769"/>
            <a:ext cx="1080003" cy="536786"/>
          </a:xfrm>
          <a:prstGeom prst="rect">
            <a:avLst/>
          </a:prstGeom>
          <a:solidFill>
            <a:srgbClr val="007842"/>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1</a:t>
            </a:r>
          </a:p>
        </p:txBody>
      </p:sp>
      <p:pic>
        <p:nvPicPr>
          <p:cNvPr id="31" name="Picture 6">
            <a:extLst>
              <a:ext uri="{FF2B5EF4-FFF2-40B4-BE49-F238E27FC236}">
                <a16:creationId xmlns:a16="http://schemas.microsoft.com/office/drawing/2014/main" id="{175ED392-2BEE-4D17-8CF1-675412CC389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2" name="Image 31">
            <a:extLst>
              <a:ext uri="{FF2B5EF4-FFF2-40B4-BE49-F238E27FC236}">
                <a16:creationId xmlns:a16="http://schemas.microsoft.com/office/drawing/2014/main" id="{40CD0EC6-5A71-4C3A-88FE-01FB9CB2F7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35" name="Espace réservé du contenu 17">
            <a:extLst>
              <a:ext uri="{FF2B5EF4-FFF2-40B4-BE49-F238E27FC236}">
                <a16:creationId xmlns:a16="http://schemas.microsoft.com/office/drawing/2014/main" id="{5FC8676B-F710-4EA1-90BE-6C0A8597AE1D}"/>
              </a:ext>
            </a:extLst>
          </p:cNvPr>
          <p:cNvSpPr>
            <a:spLocks noGrp="1"/>
          </p:cNvSpPr>
          <p:nvPr>
            <p:ph sz="quarter" idx="12"/>
          </p:nvPr>
        </p:nvSpPr>
        <p:spPr>
          <a:xfrm>
            <a:off x="720000" y="1943056"/>
            <a:ext cx="10746576"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36" name="Espace réservé du contenu 17">
            <a:extLst>
              <a:ext uri="{FF2B5EF4-FFF2-40B4-BE49-F238E27FC236}">
                <a16:creationId xmlns:a16="http://schemas.microsoft.com/office/drawing/2014/main" id="{776C74D7-AE41-4423-A678-EE38989E3C46}"/>
              </a:ext>
            </a:extLst>
          </p:cNvPr>
          <p:cNvSpPr>
            <a:spLocks noGrp="1"/>
          </p:cNvSpPr>
          <p:nvPr>
            <p:ph sz="quarter" idx="13"/>
          </p:nvPr>
        </p:nvSpPr>
        <p:spPr>
          <a:xfrm>
            <a:off x="720000" y="1616658"/>
            <a:ext cx="10746576" cy="319714"/>
          </a:xfrm>
          <a:prstGeom prst="rect">
            <a:avLst/>
          </a:prstGeom>
        </p:spPr>
        <p:txBody>
          <a:bodyPr/>
          <a:lstStyle>
            <a:lvl1pPr marL="0" indent="0">
              <a:lnSpc>
                <a:spcPts val="1600"/>
              </a:lnSpc>
              <a:spcBef>
                <a:spcPts val="600"/>
              </a:spcBef>
              <a:buNone/>
              <a:defRPr sz="1600" b="1">
                <a:solidFill>
                  <a:srgbClr val="007842"/>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Tree>
    <p:extLst>
      <p:ext uri="{BB962C8B-B14F-4D97-AF65-F5344CB8AC3E}">
        <p14:creationId xmlns:p14="http://schemas.microsoft.com/office/powerpoint/2010/main" val="1933506879"/>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SLIDE CONTENU  PARTIE 1">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6F38567C-83BB-4B69-90F3-D1A73F5A63FC}"/>
              </a:ext>
            </a:extLst>
          </p:cNvPr>
          <p:cNvPicPr>
            <a:picLocks noChangeAspect="1"/>
          </p:cNvPicPr>
          <p:nvPr/>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 y="2795"/>
            <a:ext cx="12191999" cy="6852410"/>
          </a:xfrm>
          <a:prstGeom prst="rect">
            <a:avLst/>
          </a:prstGeom>
        </p:spPr>
      </p:pic>
      <p:sp>
        <p:nvSpPr>
          <p:cNvPr id="20" name="ZoneTexte 15">
            <a:extLst>
              <a:ext uri="{FF2B5EF4-FFF2-40B4-BE49-F238E27FC236}">
                <a16:creationId xmlns:a16="http://schemas.microsoft.com/office/drawing/2014/main" id="{8D84CF98-580D-4F3D-BDBB-903235030F56}"/>
              </a:ext>
            </a:extLst>
          </p:cNvPr>
          <p:cNvSpPr txBox="1"/>
          <p:nvPr/>
        </p:nvSpPr>
        <p:spPr>
          <a:xfrm>
            <a:off x="11789199" y="6610393"/>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1" name="ZoneTexte 17">
            <a:extLst>
              <a:ext uri="{FF2B5EF4-FFF2-40B4-BE49-F238E27FC236}">
                <a16:creationId xmlns:a16="http://schemas.microsoft.com/office/drawing/2014/main" id="{653B9011-6E88-480C-A2FF-CAF8F07CA624}"/>
              </a:ext>
            </a:extLst>
          </p:cNvPr>
          <p:cNvSpPr txBox="1"/>
          <p:nvPr/>
        </p:nvSpPr>
        <p:spPr>
          <a:xfrm>
            <a:off x="4245835" y="6612223"/>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2" name="Rectangle : coins arrondis 2">
            <a:extLst>
              <a:ext uri="{FF2B5EF4-FFF2-40B4-BE49-F238E27FC236}">
                <a16:creationId xmlns:a16="http://schemas.microsoft.com/office/drawing/2014/main" id="{0248B705-FA76-4459-81C6-08484D9B1636}"/>
              </a:ext>
            </a:extLst>
          </p:cNvPr>
          <p:cNvSpPr/>
          <p:nvPr/>
        </p:nvSpPr>
        <p:spPr>
          <a:xfrm>
            <a:off x="536787" y="1464009"/>
            <a:ext cx="11118424" cy="5152406"/>
          </a:xfrm>
          <a:prstGeom prst="rect">
            <a:avLst/>
          </a:prstGeom>
          <a:solidFill>
            <a:srgbClr val="FFFFFF"/>
          </a:solidFill>
          <a:ln cap="flat">
            <a:solidFill>
              <a:schemeClr val="accent6">
                <a:lumMod val="40000"/>
                <a:lumOff val="60000"/>
              </a:schemeClr>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mn-lt"/>
            </a:endParaRPr>
          </a:p>
        </p:txBody>
      </p:sp>
      <p:sp>
        <p:nvSpPr>
          <p:cNvPr id="23" name="Titre 1">
            <a:extLst>
              <a:ext uri="{FF2B5EF4-FFF2-40B4-BE49-F238E27FC236}">
                <a16:creationId xmlns:a16="http://schemas.microsoft.com/office/drawing/2014/main" id="{A6E045E9-190B-4C0C-87E8-0DFD078F7FD3}"/>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007842"/>
                </a:solidFill>
                <a:latin typeface="+mn-lt"/>
                <a:cs typeface="Calibri" panose="020F0502020204030204" pitchFamily="34" charset="0"/>
              </a:defRPr>
            </a:lvl1pPr>
          </a:lstStyle>
          <a:p>
            <a:r>
              <a:rPr lang="fr-FR" dirty="0"/>
              <a:t>Modifiez le style du titre</a:t>
            </a:r>
          </a:p>
        </p:txBody>
      </p:sp>
      <p:sp>
        <p:nvSpPr>
          <p:cNvPr id="24" name="Espace réservé du texte 14">
            <a:extLst>
              <a:ext uri="{FF2B5EF4-FFF2-40B4-BE49-F238E27FC236}">
                <a16:creationId xmlns:a16="http://schemas.microsoft.com/office/drawing/2014/main" id="{27881726-454D-4947-9B5F-7DD7CFF5A643}"/>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007842"/>
                </a:solidFill>
                <a:latin typeface="+mn-lt"/>
                <a:cs typeface="Calibri" panose="020F0502020204030204" pitchFamily="34" charset="0"/>
              </a:defRPr>
            </a:lvl1pPr>
          </a:lstStyle>
          <a:p>
            <a:pPr lvl="0"/>
            <a:r>
              <a:rPr lang="fr-FR" dirty="0"/>
              <a:t>Modifiez le style du titre</a:t>
            </a:r>
          </a:p>
        </p:txBody>
      </p:sp>
      <p:sp>
        <p:nvSpPr>
          <p:cNvPr id="25" name="Larme 24">
            <a:extLst>
              <a:ext uri="{FF2B5EF4-FFF2-40B4-BE49-F238E27FC236}">
                <a16:creationId xmlns:a16="http://schemas.microsoft.com/office/drawing/2014/main" id="{899B3022-6247-442E-BE80-2FAA8F30A61A}"/>
              </a:ext>
            </a:extLst>
          </p:cNvPr>
          <p:cNvSpPr/>
          <p:nvPr/>
        </p:nvSpPr>
        <p:spPr>
          <a:xfrm rot="5400000">
            <a:off x="0" y="5868983"/>
            <a:ext cx="536787" cy="536787"/>
          </a:xfrm>
          <a:prstGeom prst="teardrop">
            <a:avLst/>
          </a:prstGeom>
          <a:solidFill>
            <a:srgbClr val="007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6" name="Titre 1">
            <a:extLst>
              <a:ext uri="{FF2B5EF4-FFF2-40B4-BE49-F238E27FC236}">
                <a16:creationId xmlns:a16="http://schemas.microsoft.com/office/drawing/2014/main" id="{162E31AE-77E9-423F-99DF-8DB95407A37E}"/>
              </a:ext>
            </a:extLst>
          </p:cNvPr>
          <p:cNvSpPr txBox="1">
            <a:spLocks/>
          </p:cNvSpPr>
          <p:nvPr/>
        </p:nvSpPr>
        <p:spPr>
          <a:xfrm rot="16200000">
            <a:off x="-271608" y="5331769"/>
            <a:ext cx="1080003" cy="536786"/>
          </a:xfrm>
          <a:prstGeom prst="rect">
            <a:avLst/>
          </a:prstGeom>
          <a:solidFill>
            <a:srgbClr val="007842"/>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1</a:t>
            </a:r>
          </a:p>
        </p:txBody>
      </p:sp>
      <p:pic>
        <p:nvPicPr>
          <p:cNvPr id="31" name="Picture 6">
            <a:extLst>
              <a:ext uri="{FF2B5EF4-FFF2-40B4-BE49-F238E27FC236}">
                <a16:creationId xmlns:a16="http://schemas.microsoft.com/office/drawing/2014/main" id="{175ED392-2BEE-4D17-8CF1-675412CC389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2" name="Image 31">
            <a:extLst>
              <a:ext uri="{FF2B5EF4-FFF2-40B4-BE49-F238E27FC236}">
                <a16:creationId xmlns:a16="http://schemas.microsoft.com/office/drawing/2014/main" id="{40CD0EC6-5A71-4C3A-88FE-01FB9CB2F7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35" name="Espace réservé du contenu 17">
            <a:extLst>
              <a:ext uri="{FF2B5EF4-FFF2-40B4-BE49-F238E27FC236}">
                <a16:creationId xmlns:a16="http://schemas.microsoft.com/office/drawing/2014/main" id="{5FC8676B-F710-4EA1-90BE-6C0A8597AE1D}"/>
              </a:ext>
            </a:extLst>
          </p:cNvPr>
          <p:cNvSpPr>
            <a:spLocks noGrp="1"/>
          </p:cNvSpPr>
          <p:nvPr>
            <p:ph sz="quarter" idx="12"/>
          </p:nvPr>
        </p:nvSpPr>
        <p:spPr>
          <a:xfrm>
            <a:off x="720000" y="1943056"/>
            <a:ext cx="10746576" cy="198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36" name="Espace réservé du contenu 17">
            <a:extLst>
              <a:ext uri="{FF2B5EF4-FFF2-40B4-BE49-F238E27FC236}">
                <a16:creationId xmlns:a16="http://schemas.microsoft.com/office/drawing/2014/main" id="{776C74D7-AE41-4423-A678-EE38989E3C46}"/>
              </a:ext>
            </a:extLst>
          </p:cNvPr>
          <p:cNvSpPr>
            <a:spLocks noGrp="1"/>
          </p:cNvSpPr>
          <p:nvPr>
            <p:ph sz="quarter" idx="13"/>
          </p:nvPr>
        </p:nvSpPr>
        <p:spPr>
          <a:xfrm>
            <a:off x="720000" y="1616658"/>
            <a:ext cx="10746576" cy="319714"/>
          </a:xfrm>
          <a:prstGeom prst="rect">
            <a:avLst/>
          </a:prstGeom>
        </p:spPr>
        <p:txBody>
          <a:bodyPr/>
          <a:lstStyle>
            <a:lvl1pPr marL="0" indent="0">
              <a:lnSpc>
                <a:spcPts val="1600"/>
              </a:lnSpc>
              <a:spcBef>
                <a:spcPts val="600"/>
              </a:spcBef>
              <a:buNone/>
              <a:defRPr sz="1600" b="1">
                <a:solidFill>
                  <a:srgbClr val="007842"/>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7" name="Espace réservé du contenu 17">
            <a:extLst>
              <a:ext uri="{FF2B5EF4-FFF2-40B4-BE49-F238E27FC236}">
                <a16:creationId xmlns:a16="http://schemas.microsoft.com/office/drawing/2014/main" id="{507D4316-1D41-4D01-A3CD-CD9C219D875B}"/>
              </a:ext>
            </a:extLst>
          </p:cNvPr>
          <p:cNvSpPr>
            <a:spLocks noGrp="1"/>
          </p:cNvSpPr>
          <p:nvPr>
            <p:ph sz="quarter" idx="14"/>
          </p:nvPr>
        </p:nvSpPr>
        <p:spPr>
          <a:xfrm>
            <a:off x="720000" y="4440838"/>
            <a:ext cx="10746576" cy="198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8" name="Espace réservé du contenu 17">
            <a:extLst>
              <a:ext uri="{FF2B5EF4-FFF2-40B4-BE49-F238E27FC236}">
                <a16:creationId xmlns:a16="http://schemas.microsoft.com/office/drawing/2014/main" id="{3239D91A-2D6D-481E-95ED-52B93532FC00}"/>
              </a:ext>
            </a:extLst>
          </p:cNvPr>
          <p:cNvSpPr>
            <a:spLocks noGrp="1"/>
          </p:cNvSpPr>
          <p:nvPr>
            <p:ph sz="quarter" idx="15"/>
          </p:nvPr>
        </p:nvSpPr>
        <p:spPr>
          <a:xfrm>
            <a:off x="720000" y="4114440"/>
            <a:ext cx="10746576" cy="319714"/>
          </a:xfrm>
          <a:prstGeom prst="rect">
            <a:avLst/>
          </a:prstGeom>
        </p:spPr>
        <p:txBody>
          <a:bodyPr/>
          <a:lstStyle>
            <a:lvl1pPr marL="0" indent="0">
              <a:lnSpc>
                <a:spcPts val="1600"/>
              </a:lnSpc>
              <a:spcBef>
                <a:spcPts val="600"/>
              </a:spcBef>
              <a:buNone/>
              <a:defRPr sz="1600" b="1">
                <a:solidFill>
                  <a:srgbClr val="007842"/>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Tree>
    <p:extLst>
      <p:ext uri="{BB962C8B-B14F-4D97-AF65-F5344CB8AC3E}">
        <p14:creationId xmlns:p14="http://schemas.microsoft.com/office/powerpoint/2010/main" val="159493664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SLIDE CONTENU  PARTIE 1">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6F38567C-83BB-4B69-90F3-D1A73F5A63FC}"/>
              </a:ext>
            </a:extLst>
          </p:cNvPr>
          <p:cNvPicPr>
            <a:picLocks noChangeAspect="1"/>
          </p:cNvPicPr>
          <p:nvPr/>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 y="2795"/>
            <a:ext cx="12191999" cy="6852410"/>
          </a:xfrm>
          <a:prstGeom prst="rect">
            <a:avLst/>
          </a:prstGeom>
        </p:spPr>
      </p:pic>
      <p:sp>
        <p:nvSpPr>
          <p:cNvPr id="20" name="ZoneTexte 15">
            <a:extLst>
              <a:ext uri="{FF2B5EF4-FFF2-40B4-BE49-F238E27FC236}">
                <a16:creationId xmlns:a16="http://schemas.microsoft.com/office/drawing/2014/main" id="{8D84CF98-580D-4F3D-BDBB-903235030F56}"/>
              </a:ext>
            </a:extLst>
          </p:cNvPr>
          <p:cNvSpPr txBox="1"/>
          <p:nvPr/>
        </p:nvSpPr>
        <p:spPr>
          <a:xfrm>
            <a:off x="11789199" y="6610393"/>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1" name="ZoneTexte 17">
            <a:extLst>
              <a:ext uri="{FF2B5EF4-FFF2-40B4-BE49-F238E27FC236}">
                <a16:creationId xmlns:a16="http://schemas.microsoft.com/office/drawing/2014/main" id="{653B9011-6E88-480C-A2FF-CAF8F07CA624}"/>
              </a:ext>
            </a:extLst>
          </p:cNvPr>
          <p:cNvSpPr txBox="1"/>
          <p:nvPr/>
        </p:nvSpPr>
        <p:spPr>
          <a:xfrm>
            <a:off x="4245835" y="6612223"/>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2" name="Rectangle : coins arrondis 2">
            <a:extLst>
              <a:ext uri="{FF2B5EF4-FFF2-40B4-BE49-F238E27FC236}">
                <a16:creationId xmlns:a16="http://schemas.microsoft.com/office/drawing/2014/main" id="{0248B705-FA76-4459-81C6-08484D9B1636}"/>
              </a:ext>
            </a:extLst>
          </p:cNvPr>
          <p:cNvSpPr/>
          <p:nvPr/>
        </p:nvSpPr>
        <p:spPr>
          <a:xfrm>
            <a:off x="536787" y="1464009"/>
            <a:ext cx="11118424" cy="5152406"/>
          </a:xfrm>
          <a:prstGeom prst="rect">
            <a:avLst/>
          </a:prstGeom>
          <a:solidFill>
            <a:srgbClr val="FFFFFF"/>
          </a:solidFill>
          <a:ln cap="flat">
            <a:solidFill>
              <a:schemeClr val="accent6">
                <a:lumMod val="40000"/>
                <a:lumOff val="60000"/>
              </a:schemeClr>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mn-lt"/>
            </a:endParaRPr>
          </a:p>
        </p:txBody>
      </p:sp>
      <p:sp>
        <p:nvSpPr>
          <p:cNvPr id="23" name="Titre 1">
            <a:extLst>
              <a:ext uri="{FF2B5EF4-FFF2-40B4-BE49-F238E27FC236}">
                <a16:creationId xmlns:a16="http://schemas.microsoft.com/office/drawing/2014/main" id="{A6E045E9-190B-4C0C-87E8-0DFD078F7FD3}"/>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007842"/>
                </a:solidFill>
                <a:latin typeface="+mn-lt"/>
                <a:cs typeface="Calibri" panose="020F0502020204030204" pitchFamily="34" charset="0"/>
              </a:defRPr>
            </a:lvl1pPr>
          </a:lstStyle>
          <a:p>
            <a:r>
              <a:rPr lang="fr-FR" dirty="0"/>
              <a:t>Modifiez le style du titre</a:t>
            </a:r>
          </a:p>
        </p:txBody>
      </p:sp>
      <p:sp>
        <p:nvSpPr>
          <p:cNvPr id="24" name="Espace réservé du texte 14">
            <a:extLst>
              <a:ext uri="{FF2B5EF4-FFF2-40B4-BE49-F238E27FC236}">
                <a16:creationId xmlns:a16="http://schemas.microsoft.com/office/drawing/2014/main" id="{27881726-454D-4947-9B5F-7DD7CFF5A643}"/>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007842"/>
                </a:solidFill>
                <a:latin typeface="+mn-lt"/>
                <a:cs typeface="Calibri" panose="020F0502020204030204" pitchFamily="34" charset="0"/>
              </a:defRPr>
            </a:lvl1pPr>
          </a:lstStyle>
          <a:p>
            <a:pPr lvl="0"/>
            <a:r>
              <a:rPr lang="fr-FR" dirty="0"/>
              <a:t>Modifiez le style du titre</a:t>
            </a:r>
          </a:p>
        </p:txBody>
      </p:sp>
      <p:sp>
        <p:nvSpPr>
          <p:cNvPr id="25" name="Larme 24">
            <a:extLst>
              <a:ext uri="{FF2B5EF4-FFF2-40B4-BE49-F238E27FC236}">
                <a16:creationId xmlns:a16="http://schemas.microsoft.com/office/drawing/2014/main" id="{899B3022-6247-442E-BE80-2FAA8F30A61A}"/>
              </a:ext>
            </a:extLst>
          </p:cNvPr>
          <p:cNvSpPr/>
          <p:nvPr/>
        </p:nvSpPr>
        <p:spPr>
          <a:xfrm rot="5400000">
            <a:off x="0" y="5868983"/>
            <a:ext cx="536787" cy="536787"/>
          </a:xfrm>
          <a:prstGeom prst="teardrop">
            <a:avLst/>
          </a:prstGeom>
          <a:solidFill>
            <a:srgbClr val="007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6" name="Titre 1">
            <a:extLst>
              <a:ext uri="{FF2B5EF4-FFF2-40B4-BE49-F238E27FC236}">
                <a16:creationId xmlns:a16="http://schemas.microsoft.com/office/drawing/2014/main" id="{162E31AE-77E9-423F-99DF-8DB95407A37E}"/>
              </a:ext>
            </a:extLst>
          </p:cNvPr>
          <p:cNvSpPr txBox="1">
            <a:spLocks/>
          </p:cNvSpPr>
          <p:nvPr/>
        </p:nvSpPr>
        <p:spPr>
          <a:xfrm rot="16200000">
            <a:off x="-271608" y="5331769"/>
            <a:ext cx="1080003" cy="536786"/>
          </a:xfrm>
          <a:prstGeom prst="rect">
            <a:avLst/>
          </a:prstGeom>
          <a:solidFill>
            <a:srgbClr val="007842"/>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1</a:t>
            </a:r>
          </a:p>
        </p:txBody>
      </p:sp>
      <p:pic>
        <p:nvPicPr>
          <p:cNvPr id="31" name="Picture 6">
            <a:extLst>
              <a:ext uri="{FF2B5EF4-FFF2-40B4-BE49-F238E27FC236}">
                <a16:creationId xmlns:a16="http://schemas.microsoft.com/office/drawing/2014/main" id="{175ED392-2BEE-4D17-8CF1-675412CC389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2" name="Image 31">
            <a:extLst>
              <a:ext uri="{FF2B5EF4-FFF2-40B4-BE49-F238E27FC236}">
                <a16:creationId xmlns:a16="http://schemas.microsoft.com/office/drawing/2014/main" id="{40CD0EC6-5A71-4C3A-88FE-01FB9CB2F7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35" name="Espace réservé du contenu 17">
            <a:extLst>
              <a:ext uri="{FF2B5EF4-FFF2-40B4-BE49-F238E27FC236}">
                <a16:creationId xmlns:a16="http://schemas.microsoft.com/office/drawing/2014/main" id="{5FC8676B-F710-4EA1-90BE-6C0A8597AE1D}"/>
              </a:ext>
            </a:extLst>
          </p:cNvPr>
          <p:cNvSpPr>
            <a:spLocks noGrp="1"/>
          </p:cNvSpPr>
          <p:nvPr>
            <p:ph sz="quarter" idx="12"/>
          </p:nvPr>
        </p:nvSpPr>
        <p:spPr>
          <a:xfrm>
            <a:off x="720000" y="1943056"/>
            <a:ext cx="10746576" cy="12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36" name="Espace réservé du contenu 17">
            <a:extLst>
              <a:ext uri="{FF2B5EF4-FFF2-40B4-BE49-F238E27FC236}">
                <a16:creationId xmlns:a16="http://schemas.microsoft.com/office/drawing/2014/main" id="{776C74D7-AE41-4423-A678-EE38989E3C46}"/>
              </a:ext>
            </a:extLst>
          </p:cNvPr>
          <p:cNvSpPr>
            <a:spLocks noGrp="1"/>
          </p:cNvSpPr>
          <p:nvPr>
            <p:ph sz="quarter" idx="13"/>
          </p:nvPr>
        </p:nvSpPr>
        <p:spPr>
          <a:xfrm>
            <a:off x="720000" y="1616658"/>
            <a:ext cx="10746576" cy="319714"/>
          </a:xfrm>
          <a:prstGeom prst="rect">
            <a:avLst/>
          </a:prstGeom>
        </p:spPr>
        <p:txBody>
          <a:bodyPr/>
          <a:lstStyle>
            <a:lvl1pPr marL="0" indent="0">
              <a:lnSpc>
                <a:spcPts val="1600"/>
              </a:lnSpc>
              <a:spcBef>
                <a:spcPts val="600"/>
              </a:spcBef>
              <a:buNone/>
              <a:defRPr sz="1600" b="1">
                <a:solidFill>
                  <a:srgbClr val="007842"/>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34" name="Espace réservé du contenu 17">
            <a:extLst>
              <a:ext uri="{FF2B5EF4-FFF2-40B4-BE49-F238E27FC236}">
                <a16:creationId xmlns:a16="http://schemas.microsoft.com/office/drawing/2014/main" id="{C1813B6F-EA0F-4ED3-A5D5-81BBD2A6B362}"/>
              </a:ext>
            </a:extLst>
          </p:cNvPr>
          <p:cNvSpPr>
            <a:spLocks noGrp="1"/>
          </p:cNvSpPr>
          <p:nvPr>
            <p:ph sz="quarter" idx="16"/>
          </p:nvPr>
        </p:nvSpPr>
        <p:spPr>
          <a:xfrm>
            <a:off x="720000" y="5241342"/>
            <a:ext cx="10746576" cy="12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37" name="Espace réservé du contenu 17">
            <a:extLst>
              <a:ext uri="{FF2B5EF4-FFF2-40B4-BE49-F238E27FC236}">
                <a16:creationId xmlns:a16="http://schemas.microsoft.com/office/drawing/2014/main" id="{3BB6CC4D-99E0-45C4-869B-636A77589425}"/>
              </a:ext>
            </a:extLst>
          </p:cNvPr>
          <p:cNvSpPr>
            <a:spLocks noGrp="1"/>
          </p:cNvSpPr>
          <p:nvPr>
            <p:ph sz="quarter" idx="17"/>
          </p:nvPr>
        </p:nvSpPr>
        <p:spPr>
          <a:xfrm>
            <a:off x="720000" y="4914944"/>
            <a:ext cx="10746576" cy="319714"/>
          </a:xfrm>
          <a:prstGeom prst="rect">
            <a:avLst/>
          </a:prstGeom>
        </p:spPr>
        <p:txBody>
          <a:bodyPr/>
          <a:lstStyle>
            <a:lvl1pPr marL="0" indent="0">
              <a:lnSpc>
                <a:spcPts val="1600"/>
              </a:lnSpc>
              <a:spcBef>
                <a:spcPts val="600"/>
              </a:spcBef>
              <a:buNone/>
              <a:defRPr sz="1600" b="1">
                <a:solidFill>
                  <a:srgbClr val="007842"/>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38" name="Espace réservé du graphique SmartArt 3">
            <a:extLst>
              <a:ext uri="{FF2B5EF4-FFF2-40B4-BE49-F238E27FC236}">
                <a16:creationId xmlns:a16="http://schemas.microsoft.com/office/drawing/2014/main" id="{B44B8488-A9B4-4FCF-9BBF-7B0C116FAD23}"/>
              </a:ext>
            </a:extLst>
          </p:cNvPr>
          <p:cNvSpPr>
            <a:spLocks noGrp="1"/>
          </p:cNvSpPr>
          <p:nvPr>
            <p:ph type="dgm" sz="quarter" idx="18"/>
          </p:nvPr>
        </p:nvSpPr>
        <p:spPr>
          <a:xfrm>
            <a:off x="2976158" y="3429588"/>
            <a:ext cx="6239683" cy="1260000"/>
          </a:xfrm>
          <a:prstGeom prst="rect">
            <a:avLst/>
          </a:prstGeom>
        </p:spPr>
        <p:txBody>
          <a:bodyPr/>
          <a:lstStyle>
            <a:lvl1pPr>
              <a:defRPr>
                <a:solidFill>
                  <a:srgbClr val="565656"/>
                </a:solidFill>
              </a:defRPr>
            </a:lvl1pPr>
          </a:lstStyle>
          <a:p>
            <a:endParaRPr lang="fr-FR" dirty="0"/>
          </a:p>
        </p:txBody>
      </p:sp>
    </p:spTree>
    <p:extLst>
      <p:ext uri="{BB962C8B-B14F-4D97-AF65-F5344CB8AC3E}">
        <p14:creationId xmlns:p14="http://schemas.microsoft.com/office/powerpoint/2010/main" val="46604674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1.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1846236"/>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75" r:id="rId5"/>
    <p:sldLayoutId id="2147483785" r:id="rId6"/>
    <p:sldLayoutId id="2147483757" r:id="rId7"/>
    <p:sldLayoutId id="2147483790" r:id="rId8"/>
    <p:sldLayoutId id="2147483791" r:id="rId9"/>
    <p:sldLayoutId id="2147483792" r:id="rId10"/>
    <p:sldLayoutId id="2147483793" r:id="rId11"/>
    <p:sldLayoutId id="2147483794" r:id="rId12"/>
    <p:sldLayoutId id="2147483795" r:id="rId13"/>
    <p:sldLayoutId id="2147483758" r:id="rId14"/>
    <p:sldLayoutId id="2147483777" r:id="rId15"/>
    <p:sldLayoutId id="2147483786" r:id="rId16"/>
    <p:sldLayoutId id="2147483761" r:id="rId17"/>
    <p:sldLayoutId id="2147483796" r:id="rId18"/>
    <p:sldLayoutId id="2147483797" r:id="rId19"/>
    <p:sldLayoutId id="2147483798" r:id="rId20"/>
    <p:sldLayoutId id="2147483799" r:id="rId21"/>
    <p:sldLayoutId id="2147483800" r:id="rId22"/>
    <p:sldLayoutId id="2147483801" r:id="rId23"/>
    <p:sldLayoutId id="2147483762" r:id="rId24"/>
    <p:sldLayoutId id="2147483779" r:id="rId25"/>
    <p:sldLayoutId id="2147483787" r:id="rId26"/>
    <p:sldLayoutId id="2147483765" r:id="rId27"/>
    <p:sldLayoutId id="2147483802" r:id="rId28"/>
    <p:sldLayoutId id="2147483803" r:id="rId29"/>
    <p:sldLayoutId id="2147483804" r:id="rId30"/>
    <p:sldLayoutId id="2147483805" r:id="rId31"/>
    <p:sldLayoutId id="2147483806" r:id="rId32"/>
    <p:sldLayoutId id="2147483807" r:id="rId33"/>
    <p:sldLayoutId id="2147483766" r:id="rId34"/>
    <p:sldLayoutId id="2147483781" r:id="rId35"/>
    <p:sldLayoutId id="2147483788" r:id="rId36"/>
    <p:sldLayoutId id="2147483817" r:id="rId37"/>
    <p:sldLayoutId id="2147483818" r:id="rId38"/>
    <p:sldLayoutId id="2147483819" r:id="rId39"/>
    <p:sldLayoutId id="2147483820" r:id="rId40"/>
    <p:sldLayoutId id="2147483821" r:id="rId41"/>
    <p:sldLayoutId id="2147483822" r:id="rId42"/>
    <p:sldLayoutId id="2147483823" r:id="rId43"/>
    <p:sldLayoutId id="2147483770" r:id="rId44"/>
    <p:sldLayoutId id="2147483783" r:id="rId45"/>
    <p:sldLayoutId id="2147483789" r:id="rId46"/>
    <p:sldLayoutId id="2147483773" r:id="rId47"/>
    <p:sldLayoutId id="2147483827" r:id="rId48"/>
    <p:sldLayoutId id="2147483828" r:id="rId49"/>
    <p:sldLayoutId id="2147483829" r:id="rId50"/>
    <p:sldLayoutId id="2147483830" r:id="rId51"/>
    <p:sldLayoutId id="2147483831" r:id="rId52"/>
    <p:sldLayoutId id="2147483832" r:id="rId53"/>
    <p:sldLayoutId id="2147483833" r:id="rId54"/>
    <p:sldLayoutId id="2147483834" r:id="rId55"/>
    <p:sldLayoutId id="2147483835" r:id="rId5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0.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7.xml"/></Relationships>
</file>

<file path=ppt/slides/_rels/slide101.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portal.azure.com/" TargetMode="Externa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portal.azure.com/" TargetMode="Externa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portal.azure.com/" TargetMode="Externa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hyperlink" Target="https://portal.azure.com/" TargetMode="External"/><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portal.azure.com/" TargetMode="External"/><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s://portal.azure.com/" TargetMode="External"/><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https://portal.azure.com/" TargetMode="External"/><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https://portal.azure.com/" TargetMode="External"/><Relationship Id="rId1" Type="http://schemas.openxmlformats.org/officeDocument/2006/relationships/slideLayout" Target="../slideLayouts/slideLayout27.xml"/></Relationships>
</file>

<file path=ppt/slides/_rels/slide6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7.xml"/></Relationships>
</file>

<file path=ppt/slides/_rels/slide6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7.xml"/></Relationships>
</file>

<file path=ppt/slides/_rels/slide7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hyperlink" Target="https://github.com/cadullms/simplegreet" TargetMode="External"/><Relationship Id="rId1" Type="http://schemas.openxmlformats.org/officeDocument/2006/relationships/slideLayout" Target="../slideLayouts/slideLayout2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7.xml"/></Relationships>
</file>

<file path=ppt/slides/_rels/slide7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7.xml"/></Relationships>
</file>

<file path=ppt/slides/_rels/slide7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7.xml"/></Relationships>
</file>

<file path=ppt/slides/_rels/slide7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7.xml"/></Relationships>
</file>

<file path=ppt/slides/_rels/slide8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7.xml"/></Relationships>
</file>

<file path=ppt/slides/_rels/slide8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7.xml"/></Relationships>
</file>

<file path=ppt/slides/_rels/slide8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7.xml"/></Relationships>
</file>

<file path=ppt/slides/_rels/slide8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7.xml"/></Relationships>
</file>

<file path=ppt/slides/_rels/slide8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7.xml"/></Relationships>
</file>

<file path=ppt/slides/_rels/slide8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7.xml"/></Relationships>
</file>

<file path=ppt/slides/_rels/slide8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3.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7.xml"/></Relationships>
</file>

<file path=ppt/slides/_rels/slide94.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6.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8.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94DA0487-F367-46BA-AA65-3B65750DA835}"/>
              </a:ext>
            </a:extLst>
          </p:cNvPr>
          <p:cNvSpPr>
            <a:spLocks noGrp="1"/>
          </p:cNvSpPr>
          <p:nvPr>
            <p:ph type="body" sz="quarter" idx="10"/>
          </p:nvPr>
        </p:nvSpPr>
        <p:spPr/>
        <p:txBody>
          <a:bodyPr/>
          <a:lstStyle/>
          <a:p>
            <a:r>
              <a:rPr lang="fr-FR" dirty="0"/>
              <a:t>45 heures</a:t>
            </a:r>
          </a:p>
        </p:txBody>
      </p:sp>
      <p:sp>
        <p:nvSpPr>
          <p:cNvPr id="5" name="Espace réservé du texte 4">
            <a:extLst>
              <a:ext uri="{FF2B5EF4-FFF2-40B4-BE49-F238E27FC236}">
                <a16:creationId xmlns:a16="http://schemas.microsoft.com/office/drawing/2014/main" id="{6751BE5D-5B38-4779-A294-3DCFDBE9238F}"/>
              </a:ext>
            </a:extLst>
          </p:cNvPr>
          <p:cNvSpPr>
            <a:spLocks noGrp="1"/>
          </p:cNvSpPr>
          <p:nvPr>
            <p:ph type="body" sz="quarter" idx="12"/>
          </p:nvPr>
        </p:nvSpPr>
        <p:spPr/>
        <p:txBody>
          <a:bodyPr/>
          <a:lstStyle/>
          <a:p>
            <a:r>
              <a:rPr lang="fr-FR" dirty="0"/>
              <a:t>TRAVAUX PRATIQUES – FILIÈRE INFRASTRUCTURE DIGITALE</a:t>
            </a:r>
          </a:p>
          <a:p>
            <a:r>
              <a:rPr lang="fr-FR"/>
              <a:t>M207 </a:t>
            </a:r>
            <a:r>
              <a:rPr lang="fr-FR" dirty="0"/>
              <a:t>- Établir une stratégie de maintien d'un SI dans un Cloud propriétaire en ligne public</a:t>
            </a:r>
          </a:p>
        </p:txBody>
      </p:sp>
    </p:spTree>
    <p:extLst>
      <p:ext uri="{BB962C8B-B14F-4D97-AF65-F5344CB8AC3E}">
        <p14:creationId xmlns:p14="http://schemas.microsoft.com/office/powerpoint/2010/main" val="1558584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01D2DBEA-37AA-49FC-859A-0F44ADB8C764}"/>
              </a:ext>
            </a:extLst>
          </p:cNvPr>
          <p:cNvSpPr>
            <a:spLocks noGrp="1"/>
          </p:cNvSpPr>
          <p:nvPr>
            <p:ph type="body" sz="quarter" idx="13"/>
          </p:nvPr>
        </p:nvSpPr>
        <p:spPr/>
        <p:txBody>
          <a:bodyPr/>
          <a:lstStyle/>
          <a:p>
            <a:r>
              <a:rPr lang="fr-FR" dirty="0"/>
              <a:t>REPLIQUER UNE ACTIVITE SUR LE CLOUD</a:t>
            </a:r>
            <a:endParaRPr lang="fr-FR" sz="1600" dirty="0">
              <a:solidFill>
                <a:srgbClr val="565656"/>
              </a:solidFill>
            </a:endParaRPr>
          </a:p>
        </p:txBody>
      </p:sp>
      <p:sp>
        <p:nvSpPr>
          <p:cNvPr id="4" name="Espace réservé du texte 3">
            <a:extLst>
              <a:ext uri="{FF2B5EF4-FFF2-40B4-BE49-F238E27FC236}">
                <a16:creationId xmlns:a16="http://schemas.microsoft.com/office/drawing/2014/main" id="{74E1ECEA-C8E1-42AC-A0D5-77B1C24606BA}"/>
              </a:ext>
            </a:extLst>
          </p:cNvPr>
          <p:cNvSpPr>
            <a:spLocks noGrp="1"/>
          </p:cNvSpPr>
          <p:nvPr>
            <p:ph type="body" sz="quarter" idx="14"/>
          </p:nvPr>
        </p:nvSpPr>
        <p:spPr/>
        <p:txBody>
          <a:bodyPr/>
          <a:lstStyle/>
          <a:p>
            <a:r>
              <a:rPr lang="fr-FR" dirty="0"/>
              <a:t>Réaliser un plan de récupération</a:t>
            </a:r>
          </a:p>
          <a:p>
            <a:r>
              <a:rPr lang="fr-FR" dirty="0"/>
              <a:t>Réaliser un TP pour l’activation de la géo-réplication d’une base de données sur le Cloud </a:t>
            </a:r>
          </a:p>
        </p:txBody>
      </p:sp>
      <p:sp>
        <p:nvSpPr>
          <p:cNvPr id="2" name="Espace réservé du texte 1">
            <a:extLst>
              <a:ext uri="{FF2B5EF4-FFF2-40B4-BE49-F238E27FC236}">
                <a16:creationId xmlns:a16="http://schemas.microsoft.com/office/drawing/2014/main" id="{1FD83AA5-DC32-4D06-96C3-1F70B455E7BE}"/>
              </a:ext>
            </a:extLst>
          </p:cNvPr>
          <p:cNvSpPr>
            <a:spLocks noGrp="1"/>
          </p:cNvSpPr>
          <p:nvPr>
            <p:ph type="body" sz="quarter" idx="10"/>
          </p:nvPr>
        </p:nvSpPr>
        <p:spPr/>
        <p:txBody>
          <a:bodyPr/>
          <a:lstStyle/>
          <a:p>
            <a:r>
              <a:rPr lang="fr-FR" dirty="0"/>
              <a:t>18 heures</a:t>
            </a:r>
          </a:p>
        </p:txBody>
      </p:sp>
    </p:spTree>
    <p:extLst>
      <p:ext uri="{BB962C8B-B14F-4D97-AF65-F5344CB8AC3E}">
        <p14:creationId xmlns:p14="http://schemas.microsoft.com/office/powerpoint/2010/main" val="236836928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BF1FDCB6-1721-42CA-A5C4-25DDF4375FA8}"/>
              </a:ext>
            </a:extLst>
          </p:cNvPr>
          <p:cNvSpPr>
            <a:spLocks noGrp="1"/>
          </p:cNvSpPr>
          <p:nvPr>
            <p:ph sz="quarter" idx="13"/>
          </p:nvPr>
        </p:nvSpPr>
        <p:spPr/>
        <p:txBody>
          <a:bodyPr/>
          <a:lstStyle/>
          <a:p>
            <a:r>
              <a:rPr lang="fr-FR" dirty="0">
                <a:sym typeface="Wingdings" panose="05000000000000000000" pitchFamily="2" charset="2"/>
              </a:rPr>
              <a:t>Eléments de réponse</a:t>
            </a:r>
            <a:endParaRPr lang="fr-FR" dirty="0"/>
          </a:p>
        </p:txBody>
      </p:sp>
      <p:sp>
        <p:nvSpPr>
          <p:cNvPr id="3" name="Espace réservé du texte 2">
            <a:extLst>
              <a:ext uri="{FF2B5EF4-FFF2-40B4-BE49-F238E27FC236}">
                <a16:creationId xmlns:a16="http://schemas.microsoft.com/office/drawing/2014/main" id="{39353A45-0B1D-4764-98CD-44348BD3AA76}"/>
              </a:ext>
            </a:extLst>
          </p:cNvPr>
          <p:cNvSpPr>
            <a:spLocks noGrp="1"/>
          </p:cNvSpPr>
          <p:nvPr>
            <p:ph type="body" sz="quarter" idx="11"/>
          </p:nvPr>
        </p:nvSpPr>
        <p:spPr>
          <a:xfrm>
            <a:off x="180000" y="859115"/>
            <a:ext cx="5075172" cy="444906"/>
          </a:xfrm>
        </p:spPr>
        <p:txBody>
          <a:bodyPr/>
          <a:lstStyle/>
          <a:p>
            <a:r>
              <a:rPr lang="fr-FR" dirty="0"/>
              <a:t>Etude de cas n°1</a:t>
            </a:r>
          </a:p>
        </p:txBody>
      </p:sp>
      <p:sp>
        <p:nvSpPr>
          <p:cNvPr id="4" name="Espace réservé du contenu 3">
            <a:extLst>
              <a:ext uri="{FF2B5EF4-FFF2-40B4-BE49-F238E27FC236}">
                <a16:creationId xmlns:a16="http://schemas.microsoft.com/office/drawing/2014/main" id="{D6D57AD8-123A-4CA9-B8A8-649D78A7C236}"/>
              </a:ext>
            </a:extLst>
          </p:cNvPr>
          <p:cNvSpPr>
            <a:spLocks noGrp="1"/>
          </p:cNvSpPr>
          <p:nvPr>
            <p:ph sz="quarter" idx="12"/>
          </p:nvPr>
        </p:nvSpPr>
        <p:spPr/>
        <p:txBody>
          <a:bodyPr/>
          <a:lstStyle/>
          <a:p>
            <a:r>
              <a:rPr lang="fr-FR" b="1" u="sng" dirty="0"/>
              <a:t>Tâche 8 :</a:t>
            </a:r>
            <a:r>
              <a:rPr lang="fr-FR" b="1" dirty="0"/>
              <a:t> </a:t>
            </a:r>
            <a:r>
              <a:rPr lang="fr-FR" dirty="0"/>
              <a:t>Suivre les modifications fonctionnelles dans les pipelines CI/CD</a:t>
            </a:r>
          </a:p>
          <a:p>
            <a:pPr marL="623888" indent="-361950">
              <a:buFont typeface="+mj-lt"/>
              <a:buAutoNum type="arabicPeriod" startAt="13"/>
            </a:pPr>
            <a:r>
              <a:rPr lang="fr-FR" dirty="0"/>
              <a:t>Une fois le déploiement </a:t>
            </a:r>
            <a:r>
              <a:rPr lang="fr-FR" dirty="0">
                <a:solidFill>
                  <a:srgbClr val="FF4B94"/>
                </a:solidFill>
              </a:rPr>
              <a:t>Dev</a:t>
            </a:r>
            <a:r>
              <a:rPr lang="fr-FR" dirty="0"/>
              <a:t> terminé, vérifiez le résultat dans votre </a:t>
            </a:r>
            <a:r>
              <a:rPr lang="fr-FR" dirty="0">
                <a:solidFill>
                  <a:srgbClr val="FF4B94"/>
                </a:solidFill>
              </a:rPr>
              <a:t>Dev</a:t>
            </a:r>
            <a:r>
              <a:rPr lang="fr-FR" dirty="0"/>
              <a:t> application en accédant à </a:t>
            </a:r>
            <a:r>
              <a:rPr lang="fr-FR" dirty="0">
                <a:solidFill>
                  <a:srgbClr val="FF4B94"/>
                </a:solidFill>
              </a:rPr>
              <a:t>https://&lt;dev app service </a:t>
            </a:r>
            <a:r>
              <a:rPr lang="fr-FR" dirty="0" err="1">
                <a:solidFill>
                  <a:srgbClr val="FF4B94"/>
                </a:solidFill>
              </a:rPr>
              <a:t>name</a:t>
            </a:r>
            <a:r>
              <a:rPr lang="fr-FR" dirty="0">
                <a:solidFill>
                  <a:srgbClr val="FF4B94"/>
                </a:solidFill>
              </a:rPr>
              <a:t>&gt;.azurewebsites.net</a:t>
            </a:r>
            <a:r>
              <a:rPr lang="fr-FR" dirty="0"/>
              <a:t>.</a:t>
            </a:r>
          </a:p>
          <a:p>
            <a:pPr marL="623888" indent="-361950">
              <a:buFont typeface="+mj-lt"/>
              <a:buAutoNum type="arabicPeriod" startAt="13"/>
            </a:pPr>
            <a:r>
              <a:rPr lang="fr-FR" dirty="0"/>
              <a:t>Si la </a:t>
            </a:r>
            <a:r>
              <a:rPr lang="fr-FR" dirty="0">
                <a:solidFill>
                  <a:srgbClr val="FF4B94"/>
                </a:solidFill>
              </a:rPr>
              <a:t>Dev</a:t>
            </a:r>
            <a:r>
              <a:rPr lang="fr-FR" dirty="0"/>
              <a:t> version est correcte, vous pouvez approuver le </a:t>
            </a:r>
            <a:r>
              <a:rPr lang="fr-FR" dirty="0">
                <a:solidFill>
                  <a:srgbClr val="FF4B94"/>
                </a:solidFill>
              </a:rPr>
              <a:t>Prod</a:t>
            </a:r>
            <a:r>
              <a:rPr lang="fr-FR" dirty="0"/>
              <a:t> déploiement en attente:</a:t>
            </a:r>
          </a:p>
        </p:txBody>
      </p:sp>
      <p:sp>
        <p:nvSpPr>
          <p:cNvPr id="11" name="Titre 1">
            <a:extLst>
              <a:ext uri="{FF2B5EF4-FFF2-40B4-BE49-F238E27FC236}">
                <a16:creationId xmlns:a16="http://schemas.microsoft.com/office/drawing/2014/main" id="{6C50D424-ECB9-1235-AF99-1E666314D1FA}"/>
              </a:ext>
            </a:extLst>
          </p:cNvPr>
          <p:cNvSpPr>
            <a:spLocks noGrp="1"/>
          </p:cNvSpPr>
          <p:nvPr>
            <p:ph type="title"/>
          </p:nvPr>
        </p:nvSpPr>
        <p:spPr>
          <a:xfrm>
            <a:off x="180000" y="400050"/>
            <a:ext cx="5075172" cy="415143"/>
          </a:xfrm>
        </p:spPr>
        <p:txBody>
          <a:bodyPr/>
          <a:lstStyle/>
          <a:p>
            <a:r>
              <a:rPr lang="fr-CA" sz="2000" dirty="0">
                <a:effectLst/>
                <a:latin typeface="Calibri" panose="020F0502020204030204" pitchFamily="34" charset="0"/>
                <a:ea typeface="Liberation Sans Narrow"/>
              </a:rPr>
              <a:t>Implémentation de la CI/CD avec GitHub</a:t>
            </a:r>
            <a:endParaRPr lang="fr-FR" dirty="0"/>
          </a:p>
        </p:txBody>
      </p:sp>
      <p:pic>
        <p:nvPicPr>
          <p:cNvPr id="2" name="Image 1">
            <a:extLst>
              <a:ext uri="{FF2B5EF4-FFF2-40B4-BE49-F238E27FC236}">
                <a16:creationId xmlns:a16="http://schemas.microsoft.com/office/drawing/2014/main" id="{5C282A95-8882-E572-0761-70A45C369729}"/>
              </a:ext>
            </a:extLst>
          </p:cNvPr>
          <p:cNvPicPr>
            <a:picLocks noChangeAspect="1"/>
          </p:cNvPicPr>
          <p:nvPr/>
        </p:nvPicPr>
        <p:blipFill>
          <a:blip r:embed="rId2"/>
          <a:stretch>
            <a:fillRect/>
          </a:stretch>
        </p:blipFill>
        <p:spPr>
          <a:xfrm>
            <a:off x="2588836" y="2844800"/>
            <a:ext cx="7014328" cy="3613150"/>
          </a:xfrm>
          <a:prstGeom prst="rect">
            <a:avLst/>
          </a:prstGeom>
        </p:spPr>
      </p:pic>
    </p:spTree>
    <p:extLst>
      <p:ext uri="{BB962C8B-B14F-4D97-AF65-F5344CB8AC3E}">
        <p14:creationId xmlns:p14="http://schemas.microsoft.com/office/powerpoint/2010/main" val="420770746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BF1FDCB6-1721-42CA-A5C4-25DDF4375FA8}"/>
              </a:ext>
            </a:extLst>
          </p:cNvPr>
          <p:cNvSpPr>
            <a:spLocks noGrp="1"/>
          </p:cNvSpPr>
          <p:nvPr>
            <p:ph sz="quarter" idx="13"/>
          </p:nvPr>
        </p:nvSpPr>
        <p:spPr/>
        <p:txBody>
          <a:bodyPr/>
          <a:lstStyle/>
          <a:p>
            <a:r>
              <a:rPr lang="fr-FR" dirty="0">
                <a:sym typeface="Wingdings" panose="05000000000000000000" pitchFamily="2" charset="2"/>
              </a:rPr>
              <a:t>Eléments de réponse</a:t>
            </a:r>
            <a:endParaRPr lang="fr-FR" dirty="0"/>
          </a:p>
        </p:txBody>
      </p:sp>
      <p:sp>
        <p:nvSpPr>
          <p:cNvPr id="3" name="Espace réservé du texte 2">
            <a:extLst>
              <a:ext uri="{FF2B5EF4-FFF2-40B4-BE49-F238E27FC236}">
                <a16:creationId xmlns:a16="http://schemas.microsoft.com/office/drawing/2014/main" id="{39353A45-0B1D-4764-98CD-44348BD3AA76}"/>
              </a:ext>
            </a:extLst>
          </p:cNvPr>
          <p:cNvSpPr>
            <a:spLocks noGrp="1"/>
          </p:cNvSpPr>
          <p:nvPr>
            <p:ph type="body" sz="quarter" idx="11"/>
          </p:nvPr>
        </p:nvSpPr>
        <p:spPr>
          <a:xfrm>
            <a:off x="180000" y="859115"/>
            <a:ext cx="5075172" cy="444906"/>
          </a:xfrm>
        </p:spPr>
        <p:txBody>
          <a:bodyPr/>
          <a:lstStyle/>
          <a:p>
            <a:r>
              <a:rPr lang="fr-FR" dirty="0"/>
              <a:t>Etude de cas n°1</a:t>
            </a:r>
          </a:p>
        </p:txBody>
      </p:sp>
      <p:sp>
        <p:nvSpPr>
          <p:cNvPr id="4" name="Espace réservé du contenu 3">
            <a:extLst>
              <a:ext uri="{FF2B5EF4-FFF2-40B4-BE49-F238E27FC236}">
                <a16:creationId xmlns:a16="http://schemas.microsoft.com/office/drawing/2014/main" id="{D6D57AD8-123A-4CA9-B8A8-649D78A7C236}"/>
              </a:ext>
            </a:extLst>
          </p:cNvPr>
          <p:cNvSpPr>
            <a:spLocks noGrp="1"/>
          </p:cNvSpPr>
          <p:nvPr>
            <p:ph sz="quarter" idx="12"/>
          </p:nvPr>
        </p:nvSpPr>
        <p:spPr/>
        <p:txBody>
          <a:bodyPr/>
          <a:lstStyle/>
          <a:p>
            <a:r>
              <a:rPr lang="fr-FR" b="1" u="sng" dirty="0"/>
              <a:t>Tâche 8 :</a:t>
            </a:r>
            <a:r>
              <a:rPr lang="fr-FR" b="1" dirty="0"/>
              <a:t> </a:t>
            </a:r>
            <a:r>
              <a:rPr lang="fr-FR" dirty="0"/>
              <a:t>Suivre les modifications fonctionnelles dans les pipelines CI/CD</a:t>
            </a:r>
          </a:p>
          <a:p>
            <a:pPr marL="623888" indent="-361950">
              <a:buFont typeface="+mj-lt"/>
              <a:buAutoNum type="arabicPeriod" startAt="15"/>
            </a:pPr>
            <a:r>
              <a:rPr lang="fr-FR" dirty="0"/>
              <a:t>Dans le tiroir, cliquez sur </a:t>
            </a:r>
            <a:r>
              <a:rPr lang="fr-FR" b="1" dirty="0"/>
              <a:t>Approuver</a:t>
            </a:r>
            <a:r>
              <a:rPr lang="fr-FR" dirty="0"/>
              <a:t> . Votre approbation sera documentée et le déploiement commencera.</a:t>
            </a:r>
          </a:p>
          <a:p>
            <a:pPr marL="623888" indent="-361950">
              <a:buFont typeface="+mj-lt"/>
              <a:buAutoNum type="arabicPeriod" startAt="15"/>
            </a:pPr>
            <a:r>
              <a:rPr lang="fr-FR" dirty="0"/>
              <a:t>Une fois le déploiement terminé, accédez à votre application de production à l'adresse </a:t>
            </a:r>
            <a:r>
              <a:rPr lang="fr-FR" dirty="0">
                <a:solidFill>
                  <a:srgbClr val="FF4B94"/>
                </a:solidFill>
              </a:rPr>
              <a:t>https://&lt;prod app service </a:t>
            </a:r>
            <a:r>
              <a:rPr lang="fr-FR" dirty="0" err="1">
                <a:solidFill>
                  <a:srgbClr val="FF4B94"/>
                </a:solidFill>
              </a:rPr>
              <a:t>name</a:t>
            </a:r>
            <a:r>
              <a:rPr lang="fr-FR" dirty="0">
                <a:solidFill>
                  <a:srgbClr val="FF4B94"/>
                </a:solidFill>
              </a:rPr>
              <a:t>&gt;.azurewebsites.net</a:t>
            </a:r>
            <a:r>
              <a:rPr lang="fr-FR" dirty="0"/>
              <a:t>. Après un peu de temps d'initialisation (vous verrez peut-être différents codes d'erreur, avant que cela ne fonctionne), vous devriez voir notre nouvelle page de démarrage :</a:t>
            </a:r>
          </a:p>
          <a:p>
            <a:pPr marL="261938"/>
            <a:endParaRPr lang="fr-FR" dirty="0"/>
          </a:p>
          <a:p>
            <a:pPr marL="261938"/>
            <a:endParaRPr lang="fr-FR" dirty="0"/>
          </a:p>
          <a:p>
            <a:pPr marL="261938"/>
            <a:endParaRPr lang="fr-FR" dirty="0"/>
          </a:p>
          <a:p>
            <a:pPr marL="261938"/>
            <a:endParaRPr lang="fr-FR" dirty="0"/>
          </a:p>
          <a:p>
            <a:pPr marL="261938"/>
            <a:endParaRPr lang="fr-FR" dirty="0"/>
          </a:p>
          <a:p>
            <a:pPr marL="261938"/>
            <a:endParaRPr lang="fr-FR" dirty="0"/>
          </a:p>
          <a:p>
            <a:pPr marL="261938"/>
            <a:endParaRPr lang="fr-FR" dirty="0"/>
          </a:p>
          <a:p>
            <a:pPr marL="261938"/>
            <a:endParaRPr lang="fr-FR" dirty="0"/>
          </a:p>
          <a:p>
            <a:pPr marL="261938"/>
            <a:endParaRPr lang="fr-FR" dirty="0"/>
          </a:p>
          <a:p>
            <a:pPr marL="261938"/>
            <a:r>
              <a:rPr lang="fr-FR" dirty="0"/>
              <a:t>Ceci conclut notre première entrée dans le monde de la livraison continue de logiciels avec Azure DevOps. Il y a bien plus que cela, bien sûr (voir plus bas). Comme défi supplémentaire, si vous avez encore du temps, vous voudrez peut-être explorer dans la section suivante comment vous pouvez également automatiser la création des environnements eux-mêmes à partir d'un pipeline.</a:t>
            </a:r>
          </a:p>
        </p:txBody>
      </p:sp>
      <p:sp>
        <p:nvSpPr>
          <p:cNvPr id="11" name="Titre 1">
            <a:extLst>
              <a:ext uri="{FF2B5EF4-FFF2-40B4-BE49-F238E27FC236}">
                <a16:creationId xmlns:a16="http://schemas.microsoft.com/office/drawing/2014/main" id="{6C50D424-ECB9-1235-AF99-1E666314D1FA}"/>
              </a:ext>
            </a:extLst>
          </p:cNvPr>
          <p:cNvSpPr>
            <a:spLocks noGrp="1"/>
          </p:cNvSpPr>
          <p:nvPr>
            <p:ph type="title"/>
          </p:nvPr>
        </p:nvSpPr>
        <p:spPr>
          <a:xfrm>
            <a:off x="180000" y="400050"/>
            <a:ext cx="5075172" cy="415143"/>
          </a:xfrm>
        </p:spPr>
        <p:txBody>
          <a:bodyPr/>
          <a:lstStyle/>
          <a:p>
            <a:r>
              <a:rPr lang="fr-CA" sz="2000" dirty="0">
                <a:effectLst/>
                <a:latin typeface="Calibri" panose="020F0502020204030204" pitchFamily="34" charset="0"/>
                <a:ea typeface="Liberation Sans Narrow"/>
              </a:rPr>
              <a:t>Implémentation de la CI/CD avec GitHub</a:t>
            </a:r>
            <a:endParaRPr lang="fr-FR" dirty="0"/>
          </a:p>
        </p:txBody>
      </p:sp>
      <p:pic>
        <p:nvPicPr>
          <p:cNvPr id="6" name="Image 5">
            <a:extLst>
              <a:ext uri="{FF2B5EF4-FFF2-40B4-BE49-F238E27FC236}">
                <a16:creationId xmlns:a16="http://schemas.microsoft.com/office/drawing/2014/main" id="{2648899B-4512-2561-5D64-662B832D3615}"/>
              </a:ext>
            </a:extLst>
          </p:cNvPr>
          <p:cNvPicPr>
            <a:picLocks noChangeAspect="1"/>
          </p:cNvPicPr>
          <p:nvPr/>
        </p:nvPicPr>
        <p:blipFill>
          <a:blip r:embed="rId2"/>
          <a:stretch>
            <a:fillRect/>
          </a:stretch>
        </p:blipFill>
        <p:spPr>
          <a:xfrm>
            <a:off x="983125" y="3047978"/>
            <a:ext cx="10220325" cy="2305050"/>
          </a:xfrm>
          <a:prstGeom prst="rect">
            <a:avLst/>
          </a:prstGeom>
        </p:spPr>
      </p:pic>
    </p:spTree>
    <p:extLst>
      <p:ext uri="{BB962C8B-B14F-4D97-AF65-F5344CB8AC3E}">
        <p14:creationId xmlns:p14="http://schemas.microsoft.com/office/powerpoint/2010/main" val="3654642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60208CC9-E1E4-44DF-915E-B56B4E0E30EE}"/>
              </a:ext>
            </a:extLst>
          </p:cNvPr>
          <p:cNvSpPr>
            <a:spLocks noGrp="1"/>
          </p:cNvSpPr>
          <p:nvPr>
            <p:ph type="body" sz="quarter" idx="12"/>
          </p:nvPr>
        </p:nvSpPr>
        <p:spPr/>
        <p:txBody>
          <a:bodyPr/>
          <a:lstStyle/>
          <a:p>
            <a:r>
              <a:rPr lang="fr-FR" dirty="0"/>
              <a:t>ACTIVITÉ 1</a:t>
            </a:r>
          </a:p>
        </p:txBody>
      </p:sp>
      <p:sp>
        <p:nvSpPr>
          <p:cNvPr id="3" name="Espace réservé du texte 2">
            <a:extLst>
              <a:ext uri="{FF2B5EF4-FFF2-40B4-BE49-F238E27FC236}">
                <a16:creationId xmlns:a16="http://schemas.microsoft.com/office/drawing/2014/main" id="{D1A40CDF-EF3E-4F85-BFCB-089073799E0D}"/>
              </a:ext>
            </a:extLst>
          </p:cNvPr>
          <p:cNvSpPr>
            <a:spLocks noGrp="1"/>
          </p:cNvSpPr>
          <p:nvPr>
            <p:ph type="body" sz="quarter" idx="13"/>
          </p:nvPr>
        </p:nvSpPr>
        <p:spPr/>
        <p:txBody>
          <a:bodyPr/>
          <a:lstStyle/>
          <a:p>
            <a:r>
              <a:rPr lang="fr-FR" dirty="0"/>
              <a:t>Implémentation d’un plan de récupération</a:t>
            </a:r>
          </a:p>
          <a:p>
            <a:endParaRPr lang="fr-FR" dirty="0"/>
          </a:p>
        </p:txBody>
      </p:sp>
      <p:sp>
        <p:nvSpPr>
          <p:cNvPr id="4" name="Espace réservé du texte 3">
            <a:extLst>
              <a:ext uri="{FF2B5EF4-FFF2-40B4-BE49-F238E27FC236}">
                <a16:creationId xmlns:a16="http://schemas.microsoft.com/office/drawing/2014/main" id="{F66D2114-B667-40C7-B7CD-56E591B8CEBD}"/>
              </a:ext>
            </a:extLst>
          </p:cNvPr>
          <p:cNvSpPr>
            <a:spLocks noGrp="1"/>
          </p:cNvSpPr>
          <p:nvPr>
            <p:ph type="body" sz="quarter" idx="14"/>
          </p:nvPr>
        </p:nvSpPr>
        <p:spPr/>
        <p:txBody>
          <a:bodyPr/>
          <a:lstStyle/>
          <a:p>
            <a:r>
              <a:rPr lang="fr-FR" dirty="0"/>
              <a:t>Approfondir les connaissances sur les plans de récupération sur Azure</a:t>
            </a:r>
          </a:p>
        </p:txBody>
      </p:sp>
      <p:sp>
        <p:nvSpPr>
          <p:cNvPr id="5" name="Espace réservé du texte 4">
            <a:extLst>
              <a:ext uri="{FF2B5EF4-FFF2-40B4-BE49-F238E27FC236}">
                <a16:creationId xmlns:a16="http://schemas.microsoft.com/office/drawing/2014/main" id="{7B4EFB2E-CE3A-48FB-B655-BB006A57CE93}"/>
              </a:ext>
            </a:extLst>
          </p:cNvPr>
          <p:cNvSpPr>
            <a:spLocks noGrp="1"/>
          </p:cNvSpPr>
          <p:nvPr>
            <p:ph type="body" sz="quarter" idx="15"/>
          </p:nvPr>
        </p:nvSpPr>
        <p:spPr/>
        <p:txBody>
          <a:bodyPr/>
          <a:lstStyle/>
          <a:p>
            <a:r>
              <a:rPr lang="fr-FR" dirty="0"/>
              <a:t>10 heures</a:t>
            </a:r>
          </a:p>
        </p:txBody>
      </p:sp>
      <p:sp>
        <p:nvSpPr>
          <p:cNvPr id="11" name="Espace réservé du texte 10">
            <a:extLst>
              <a:ext uri="{FF2B5EF4-FFF2-40B4-BE49-F238E27FC236}">
                <a16:creationId xmlns:a16="http://schemas.microsoft.com/office/drawing/2014/main" id="{4C3AAB3A-859E-41F9-B4FC-892E976D8F22}"/>
              </a:ext>
            </a:extLst>
          </p:cNvPr>
          <p:cNvSpPr>
            <a:spLocks noGrp="1"/>
          </p:cNvSpPr>
          <p:nvPr>
            <p:ph type="body" sz="quarter" idx="16"/>
          </p:nvPr>
        </p:nvSpPr>
        <p:spPr/>
        <p:txBody>
          <a:bodyPr/>
          <a:lstStyle/>
          <a:p>
            <a:r>
              <a:rPr lang="fr-FR" dirty="0"/>
              <a:t>Lire le support de cours</a:t>
            </a:r>
          </a:p>
        </p:txBody>
      </p:sp>
    </p:spTree>
    <p:extLst>
      <p:ext uri="{BB962C8B-B14F-4D97-AF65-F5344CB8AC3E}">
        <p14:creationId xmlns:p14="http://schemas.microsoft.com/office/powerpoint/2010/main" val="1556856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texte 10">
            <a:extLst>
              <a:ext uri="{FF2B5EF4-FFF2-40B4-BE49-F238E27FC236}">
                <a16:creationId xmlns:a16="http://schemas.microsoft.com/office/drawing/2014/main" id="{326D2C77-F9EB-4A77-8209-F0ECAFC7E180}"/>
              </a:ext>
            </a:extLst>
          </p:cNvPr>
          <p:cNvSpPr>
            <a:spLocks noGrp="1"/>
          </p:cNvSpPr>
          <p:nvPr>
            <p:ph type="body" sz="quarter" idx="14"/>
          </p:nvPr>
        </p:nvSpPr>
        <p:spPr/>
        <p:txBody>
          <a:bodyPr/>
          <a:lstStyle/>
          <a:p>
            <a:r>
              <a:rPr lang="fr-FR" dirty="0"/>
              <a:t>Connaissances solide du fonctionnement du basculement sur le Cloud Azure</a:t>
            </a:r>
          </a:p>
          <a:p>
            <a:r>
              <a:rPr lang="fr-FR" dirty="0"/>
              <a:t>Maitrise des aspects de réplication sur le Cloud</a:t>
            </a:r>
          </a:p>
        </p:txBody>
      </p:sp>
      <p:sp>
        <p:nvSpPr>
          <p:cNvPr id="12" name="Espace réservé du texte 11">
            <a:extLst>
              <a:ext uri="{FF2B5EF4-FFF2-40B4-BE49-F238E27FC236}">
                <a16:creationId xmlns:a16="http://schemas.microsoft.com/office/drawing/2014/main" id="{FE871939-AADD-4640-9FF7-C923810401DF}"/>
              </a:ext>
            </a:extLst>
          </p:cNvPr>
          <p:cNvSpPr>
            <a:spLocks noGrp="1"/>
          </p:cNvSpPr>
          <p:nvPr>
            <p:ph type="body" sz="quarter" idx="15"/>
          </p:nvPr>
        </p:nvSpPr>
        <p:spPr/>
        <p:txBody>
          <a:bodyPr/>
          <a:lstStyle/>
          <a:p>
            <a:r>
              <a:rPr lang="fr-FR" dirty="0"/>
              <a:t>Travailler en groupe et partager l’information avec les collègues</a:t>
            </a:r>
          </a:p>
          <a:p>
            <a:r>
              <a:rPr lang="fr-FR" dirty="0"/>
              <a:t>Avoir des connaissances avancées d’utilisation du Cloud Azure volet machine virtuelle</a:t>
            </a:r>
          </a:p>
        </p:txBody>
      </p:sp>
      <p:sp>
        <p:nvSpPr>
          <p:cNvPr id="26" name="Espace réservé du texte 25">
            <a:extLst>
              <a:ext uri="{FF2B5EF4-FFF2-40B4-BE49-F238E27FC236}">
                <a16:creationId xmlns:a16="http://schemas.microsoft.com/office/drawing/2014/main" id="{0D5EC287-2861-4AF1-958B-728A2857FF37}"/>
              </a:ext>
            </a:extLst>
          </p:cNvPr>
          <p:cNvSpPr>
            <a:spLocks noGrp="1"/>
          </p:cNvSpPr>
          <p:nvPr>
            <p:ph type="body" sz="quarter" idx="17"/>
          </p:nvPr>
        </p:nvSpPr>
        <p:spPr>
          <a:xfrm>
            <a:off x="6531428" y="5708000"/>
            <a:ext cx="5474142" cy="1150000"/>
          </a:xfrm>
        </p:spPr>
        <p:txBody>
          <a:bodyPr/>
          <a:lstStyle/>
          <a:p>
            <a:r>
              <a:rPr lang="fr-FR" dirty="0"/>
              <a:t>Répondre aux différentes questions soulevées au niveau de l’énoncé</a:t>
            </a:r>
          </a:p>
          <a:p>
            <a:r>
              <a:rPr lang="fr-FR" dirty="0"/>
              <a:t>Travail en groupe</a:t>
            </a:r>
          </a:p>
          <a:p>
            <a:r>
              <a:rPr lang="fr-FR" dirty="0"/>
              <a:t>Qualité du livrable en terme du contenu et présentation</a:t>
            </a:r>
          </a:p>
          <a:p>
            <a:r>
              <a:rPr lang="fr-FR" dirty="0"/>
              <a:t>Travaux pratiques opérationnels</a:t>
            </a:r>
          </a:p>
        </p:txBody>
      </p:sp>
      <p:sp>
        <p:nvSpPr>
          <p:cNvPr id="10" name="Espace réservé du texte 9">
            <a:extLst>
              <a:ext uri="{FF2B5EF4-FFF2-40B4-BE49-F238E27FC236}">
                <a16:creationId xmlns:a16="http://schemas.microsoft.com/office/drawing/2014/main" id="{E01E46B8-D1C6-4AEE-9F4D-01929462681F}"/>
              </a:ext>
            </a:extLst>
          </p:cNvPr>
          <p:cNvSpPr>
            <a:spLocks noGrp="1"/>
          </p:cNvSpPr>
          <p:nvPr>
            <p:ph type="body" sz="quarter" idx="13"/>
          </p:nvPr>
        </p:nvSpPr>
        <p:spPr/>
        <p:txBody>
          <a:bodyPr/>
          <a:lstStyle/>
          <a:p>
            <a:pPr marL="342900" indent="-342900">
              <a:buFont typeface="+mj-lt"/>
              <a:buAutoNum type="arabicPeriod"/>
            </a:pPr>
            <a:r>
              <a:rPr lang="fr-FR" dirty="0"/>
              <a:t>Pour le formateur</a:t>
            </a:r>
          </a:p>
        </p:txBody>
      </p:sp>
      <p:sp>
        <p:nvSpPr>
          <p:cNvPr id="27" name="Espace réservé du texte 26">
            <a:extLst>
              <a:ext uri="{FF2B5EF4-FFF2-40B4-BE49-F238E27FC236}">
                <a16:creationId xmlns:a16="http://schemas.microsoft.com/office/drawing/2014/main" id="{28AF38AD-7207-4A77-B410-2DAF2CA1D6D3}"/>
              </a:ext>
            </a:extLst>
          </p:cNvPr>
          <p:cNvSpPr>
            <a:spLocks noGrp="1"/>
          </p:cNvSpPr>
          <p:nvPr>
            <p:ph type="body" sz="quarter" idx="18"/>
          </p:nvPr>
        </p:nvSpPr>
        <p:spPr/>
        <p:txBody>
          <a:bodyPr/>
          <a:lstStyle/>
          <a:p>
            <a:pPr marL="342900" indent="-342900">
              <a:buFont typeface="+mj-lt"/>
              <a:buAutoNum type="arabicPeriod" startAt="2"/>
            </a:pPr>
            <a:r>
              <a:rPr lang="fr-FR" dirty="0"/>
              <a:t>Pour l’apprenant</a:t>
            </a:r>
          </a:p>
        </p:txBody>
      </p:sp>
      <p:sp>
        <p:nvSpPr>
          <p:cNvPr id="28" name="Espace réservé du texte 27">
            <a:extLst>
              <a:ext uri="{FF2B5EF4-FFF2-40B4-BE49-F238E27FC236}">
                <a16:creationId xmlns:a16="http://schemas.microsoft.com/office/drawing/2014/main" id="{DCBCF178-FFDC-4CF8-8B68-DAC515EB2525}"/>
              </a:ext>
            </a:extLst>
          </p:cNvPr>
          <p:cNvSpPr>
            <a:spLocks noGrp="1"/>
          </p:cNvSpPr>
          <p:nvPr>
            <p:ph type="body" sz="quarter" idx="19"/>
          </p:nvPr>
        </p:nvSpPr>
        <p:spPr/>
        <p:txBody>
          <a:bodyPr/>
          <a:lstStyle/>
          <a:p>
            <a:pPr marL="342900" indent="-342900">
              <a:buFont typeface="+mj-lt"/>
              <a:buAutoNum type="arabicPeriod" startAt="3"/>
            </a:pPr>
            <a:r>
              <a:rPr lang="en-US" sz="1600" b="1" u="none" kern="1200" dirty="0">
                <a:latin typeface="+mn-lt"/>
                <a:ea typeface="맑은 고딕" pitchFamily="34"/>
                <a:cs typeface="Calibri" panose="020F0502020204030204" pitchFamily="34" charset="0"/>
              </a:rPr>
              <a:t>Conditions de </a:t>
            </a:r>
            <a:r>
              <a:rPr lang="en-US" sz="1600" b="1" u="none" kern="1200" dirty="0" err="1">
                <a:latin typeface="+mn-lt"/>
                <a:ea typeface="맑은 고딕" pitchFamily="34"/>
                <a:cs typeface="Calibri" panose="020F0502020204030204" pitchFamily="34" charset="0"/>
              </a:rPr>
              <a:t>réalisation</a:t>
            </a:r>
            <a:r>
              <a:rPr lang="en-US" sz="1600" b="1" u="none" kern="1200" dirty="0">
                <a:latin typeface="+mn-lt"/>
                <a:ea typeface="맑은 고딕" pitchFamily="34"/>
                <a:cs typeface="Calibri" panose="020F0502020204030204" pitchFamily="34" charset="0"/>
              </a:rPr>
              <a:t> :</a:t>
            </a:r>
          </a:p>
        </p:txBody>
      </p:sp>
      <p:sp>
        <p:nvSpPr>
          <p:cNvPr id="29" name="Espace réservé du texte 28">
            <a:extLst>
              <a:ext uri="{FF2B5EF4-FFF2-40B4-BE49-F238E27FC236}">
                <a16:creationId xmlns:a16="http://schemas.microsoft.com/office/drawing/2014/main" id="{063F7AAB-3F42-46C7-88E2-1F817C02577F}"/>
              </a:ext>
            </a:extLst>
          </p:cNvPr>
          <p:cNvSpPr>
            <a:spLocks noGrp="1"/>
          </p:cNvSpPr>
          <p:nvPr>
            <p:ph type="body" sz="quarter" idx="20"/>
          </p:nvPr>
        </p:nvSpPr>
        <p:spPr>
          <a:xfrm>
            <a:off x="6531428" y="5374471"/>
            <a:ext cx="5474141" cy="313945"/>
          </a:xfrm>
        </p:spPr>
        <p:txBody>
          <a:bodyPr/>
          <a:lstStyle/>
          <a:p>
            <a:pPr marL="342900" indent="-342900">
              <a:buFont typeface="+mj-lt"/>
              <a:buAutoNum type="arabicPeriod" startAt="4"/>
            </a:pPr>
            <a:r>
              <a:rPr lang="en-US" sz="1600" b="1" u="none" kern="1200" dirty="0" err="1">
                <a:latin typeface="+mn-lt"/>
                <a:ea typeface="맑은 고딕" pitchFamily="34"/>
                <a:cs typeface="Calibri" panose="020F0502020204030204" pitchFamily="34" charset="0"/>
              </a:rPr>
              <a:t>Critères</a:t>
            </a:r>
            <a:r>
              <a:rPr lang="en-US" sz="1600" b="1" u="none" kern="1200" dirty="0">
                <a:latin typeface="+mn-lt"/>
                <a:ea typeface="맑은 고딕" pitchFamily="34"/>
                <a:cs typeface="Calibri" panose="020F0502020204030204" pitchFamily="34" charset="0"/>
              </a:rPr>
              <a:t> de </a:t>
            </a:r>
            <a:r>
              <a:rPr lang="en-US" sz="1600" b="1" u="none" kern="1200" dirty="0" err="1">
                <a:latin typeface="+mn-lt"/>
                <a:ea typeface="맑은 고딕" pitchFamily="34"/>
                <a:cs typeface="Calibri" panose="020F0502020204030204" pitchFamily="34" charset="0"/>
              </a:rPr>
              <a:t>réussite</a:t>
            </a:r>
            <a:r>
              <a:rPr lang="en-US" sz="1600" b="1" u="none" kern="1200" dirty="0">
                <a:latin typeface="+mn-lt"/>
                <a:ea typeface="맑은 고딕" pitchFamily="34"/>
                <a:cs typeface="Calibri" panose="020F0502020204030204" pitchFamily="34" charset="0"/>
              </a:rPr>
              <a:t> :</a:t>
            </a:r>
          </a:p>
        </p:txBody>
      </p:sp>
      <p:sp>
        <p:nvSpPr>
          <p:cNvPr id="3" name="Espace réservé du texte 2">
            <a:extLst>
              <a:ext uri="{FF2B5EF4-FFF2-40B4-BE49-F238E27FC236}">
                <a16:creationId xmlns:a16="http://schemas.microsoft.com/office/drawing/2014/main" id="{BCB865B7-21ED-4FB3-941B-0467FD2F03EA}"/>
              </a:ext>
            </a:extLst>
          </p:cNvPr>
          <p:cNvSpPr>
            <a:spLocks noGrp="1"/>
          </p:cNvSpPr>
          <p:nvPr>
            <p:ph type="body" sz="quarter" idx="16"/>
          </p:nvPr>
        </p:nvSpPr>
        <p:spPr/>
        <p:txBody>
          <a:bodyPr/>
          <a:lstStyle/>
          <a:p>
            <a:r>
              <a:rPr lang="fr-FR" dirty="0"/>
              <a:t>Des ordinateurs dotés d’une connexion internet.</a:t>
            </a:r>
          </a:p>
          <a:p>
            <a:r>
              <a:rPr lang="fr-FR" dirty="0"/>
              <a:t>Disposer d’un abonnement Cloud Azure Gratuit ou Payant.</a:t>
            </a:r>
            <a:endParaRPr lang="fr-CA" dirty="0"/>
          </a:p>
        </p:txBody>
      </p:sp>
    </p:spTree>
    <p:extLst>
      <p:ext uri="{BB962C8B-B14F-4D97-AF65-F5344CB8AC3E}">
        <p14:creationId xmlns:p14="http://schemas.microsoft.com/office/powerpoint/2010/main" val="3523790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t>Travail demandé</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p:txBody>
          <a:bodyPr/>
          <a:lstStyle/>
          <a:p>
            <a:endParaRPr lang="fr-FR" dirty="0"/>
          </a:p>
          <a:p>
            <a:r>
              <a:rPr lang="fr-FR" dirty="0"/>
              <a:t>Ce TP a pour objectif l’implémentation la reprise d’activité après sinistre pour les machines virtuelles Azure à l’aide d’Azure Site </a:t>
            </a:r>
            <a:r>
              <a:rPr lang="fr-FR" dirty="0" err="1"/>
              <a:t>Recovery</a:t>
            </a:r>
            <a:r>
              <a:rPr lang="fr-FR" dirty="0"/>
              <a:t>.</a:t>
            </a:r>
          </a:p>
          <a:p>
            <a:endParaRPr lang="fr-FR" dirty="0"/>
          </a:p>
          <a:p>
            <a:r>
              <a:rPr lang="fr-FR" b="1" u="sng" dirty="0"/>
              <a:t>Tâche 1 :</a:t>
            </a:r>
            <a:r>
              <a:rPr lang="fr-FR" b="1" dirty="0"/>
              <a:t> </a:t>
            </a:r>
            <a:r>
              <a:rPr lang="fr-FR" dirty="0"/>
              <a:t>Création et configuration d'un coffre Azure </a:t>
            </a:r>
            <a:r>
              <a:rPr lang="fr-FR" dirty="0" err="1"/>
              <a:t>Recovery</a:t>
            </a:r>
            <a:r>
              <a:rPr lang="fr-FR" dirty="0"/>
              <a:t> Service.</a:t>
            </a:r>
          </a:p>
          <a:p>
            <a:r>
              <a:rPr lang="fr-FR" b="1" u="sng" dirty="0"/>
              <a:t>Tâche 2 :</a:t>
            </a:r>
            <a:r>
              <a:rPr lang="fr-FR" b="1" dirty="0"/>
              <a:t> </a:t>
            </a:r>
            <a:r>
              <a:rPr lang="fr-FR" dirty="0"/>
              <a:t>Activer Site </a:t>
            </a:r>
            <a:r>
              <a:rPr lang="fr-FR" dirty="0" err="1"/>
              <a:t>Recovery</a:t>
            </a:r>
            <a:endParaRPr lang="fr-FR" dirty="0"/>
          </a:p>
          <a:p>
            <a:r>
              <a:rPr lang="fr-FR" b="1" u="sng" dirty="0"/>
              <a:t>Tâche 3 :</a:t>
            </a:r>
            <a:r>
              <a:rPr lang="fr-FR" b="1" dirty="0"/>
              <a:t> </a:t>
            </a:r>
            <a:r>
              <a:rPr lang="fr-FR" dirty="0"/>
              <a:t>Activer la réplication.</a:t>
            </a:r>
          </a:p>
          <a:p>
            <a:r>
              <a:rPr lang="fr-FR" b="1" u="sng" dirty="0"/>
              <a:t>Tâche 4 :</a:t>
            </a:r>
            <a:r>
              <a:rPr lang="fr-FR" dirty="0"/>
              <a:t> Tester une reprise d’activité après sinistre pour des machines virtuelles Azure.</a:t>
            </a:r>
          </a:p>
          <a:p>
            <a:endParaRPr lang="fr-FR" dirty="0"/>
          </a:p>
          <a:p>
            <a:endParaRPr lang="fr-FR" dirty="0"/>
          </a:p>
          <a:p>
            <a:endParaRPr lang="fr-FR" dirty="0"/>
          </a:p>
          <a:p>
            <a:endParaRPr lang="fr-FR" dirty="0"/>
          </a:p>
          <a:p>
            <a:endParaRPr lang="fr-FR" dirty="0"/>
          </a:p>
          <a:p>
            <a:endParaRPr lang="fr-FR" dirty="0"/>
          </a:p>
        </p:txBody>
      </p:sp>
      <p:sp>
        <p:nvSpPr>
          <p:cNvPr id="10" name="Titre 1">
            <a:extLst>
              <a:ext uri="{FF2B5EF4-FFF2-40B4-BE49-F238E27FC236}">
                <a16:creationId xmlns:a16="http://schemas.microsoft.com/office/drawing/2014/main" id="{6D2C82C9-2941-9A50-1AC6-EDA6E928551F}"/>
              </a:ext>
            </a:extLst>
          </p:cNvPr>
          <p:cNvSpPr>
            <a:spLocks noGrp="1"/>
          </p:cNvSpPr>
          <p:nvPr>
            <p:ph type="title"/>
          </p:nvPr>
        </p:nvSpPr>
        <p:spPr>
          <a:xfrm>
            <a:off x="180000" y="400050"/>
            <a:ext cx="5075172" cy="415143"/>
          </a:xfrm>
        </p:spPr>
        <p:txBody>
          <a:bodyPr/>
          <a:lstStyle/>
          <a:p>
            <a:r>
              <a:rPr lang="fr-FR" dirty="0"/>
              <a:t>Activité 1</a:t>
            </a:r>
          </a:p>
        </p:txBody>
      </p:sp>
      <p:sp>
        <p:nvSpPr>
          <p:cNvPr id="11" name="Espace réservé du texte 2">
            <a:extLst>
              <a:ext uri="{FF2B5EF4-FFF2-40B4-BE49-F238E27FC236}">
                <a16:creationId xmlns:a16="http://schemas.microsoft.com/office/drawing/2014/main" id="{AF6E6458-2BB2-381D-9174-CE5CE459C1DE}"/>
              </a:ext>
            </a:extLst>
          </p:cNvPr>
          <p:cNvSpPr>
            <a:spLocks noGrp="1"/>
          </p:cNvSpPr>
          <p:nvPr>
            <p:ph type="body" sz="quarter" idx="11"/>
          </p:nvPr>
        </p:nvSpPr>
        <p:spPr>
          <a:xfrm>
            <a:off x="180000" y="725765"/>
            <a:ext cx="5075172" cy="444906"/>
          </a:xfrm>
        </p:spPr>
        <p:txBody>
          <a:bodyPr/>
          <a:lstStyle/>
          <a:p>
            <a:r>
              <a:rPr lang="fr-FR" dirty="0"/>
              <a:t>Implémentation de services de récupération basés sur Azure</a:t>
            </a:r>
          </a:p>
        </p:txBody>
      </p:sp>
    </p:spTree>
    <p:extLst>
      <p:ext uri="{BB962C8B-B14F-4D97-AF65-F5344CB8AC3E}">
        <p14:creationId xmlns:p14="http://schemas.microsoft.com/office/powerpoint/2010/main" val="3565116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t>Corrigé</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a:xfrm>
            <a:off x="720000" y="1943056"/>
            <a:ext cx="10746576" cy="4514894"/>
          </a:xfrm>
        </p:spPr>
        <p:txBody>
          <a:bodyPr/>
          <a:lstStyle/>
          <a:p>
            <a:r>
              <a:rPr lang="fr-FR" b="1" u="sng" dirty="0"/>
              <a:t>Tâche 1 :</a:t>
            </a:r>
            <a:r>
              <a:rPr lang="fr-FR" b="1" dirty="0"/>
              <a:t> </a:t>
            </a:r>
            <a:r>
              <a:rPr lang="fr-FR" dirty="0"/>
              <a:t>Création et configuration d'un coffre Azure </a:t>
            </a:r>
            <a:r>
              <a:rPr lang="fr-FR" dirty="0" err="1"/>
              <a:t>Recovery</a:t>
            </a:r>
            <a:r>
              <a:rPr lang="fr-FR" dirty="0"/>
              <a:t> Service.</a:t>
            </a:r>
          </a:p>
          <a:p>
            <a:endParaRPr lang="fr-FR" dirty="0"/>
          </a:p>
          <a:p>
            <a:pPr algn="l"/>
            <a:r>
              <a:rPr lang="fr-FR" dirty="0"/>
              <a:t>Vous pouvez créer un coffre </a:t>
            </a:r>
            <a:r>
              <a:rPr lang="fr-FR" dirty="0" err="1"/>
              <a:t>Recovery</a:t>
            </a:r>
            <a:r>
              <a:rPr lang="fr-FR" dirty="0"/>
              <a:t> Services dans n’importe quelle région, sauf dans la région source à partir de laquelle vous souhaitez répliquer les machines virtuelles.</a:t>
            </a:r>
          </a:p>
          <a:p>
            <a:pPr algn="l">
              <a:buFont typeface="+mj-lt"/>
              <a:buAutoNum type="arabicPeriod"/>
            </a:pPr>
            <a:r>
              <a:rPr lang="fr-FR" dirty="0"/>
              <a:t> Connectez-vous au </a:t>
            </a:r>
            <a:r>
              <a:rPr lang="fr-FR" dirty="0">
                <a:hlinkClick r:id="rId2">
                  <a:extLst>
                    <a:ext uri="{A12FA001-AC4F-418D-AE19-62706E023703}">
                      <ahyp:hlinkClr xmlns:ahyp="http://schemas.microsoft.com/office/drawing/2018/hyperlinkcolor" val="tx"/>
                    </a:ext>
                  </a:extLst>
                </a:hlinkClick>
              </a:rPr>
              <a:t>portail Azure</a:t>
            </a:r>
            <a:r>
              <a:rPr lang="fr-FR" dirty="0"/>
              <a:t>.</a:t>
            </a:r>
          </a:p>
          <a:p>
            <a:pPr algn="l">
              <a:buFont typeface="+mj-lt"/>
              <a:buAutoNum type="arabicPeriod"/>
            </a:pPr>
            <a:r>
              <a:rPr lang="fr-FR" dirty="0"/>
              <a:t> Dans la zone de recherche, tapez </a:t>
            </a:r>
            <a:r>
              <a:rPr lang="fr-FR" dirty="0" err="1"/>
              <a:t>recovery</a:t>
            </a:r>
            <a:r>
              <a:rPr lang="fr-FR" dirty="0"/>
              <a:t>. Sous </a:t>
            </a:r>
            <a:r>
              <a:rPr lang="fr-FR" b="1" dirty="0"/>
              <a:t>Services</a:t>
            </a:r>
            <a:r>
              <a:rPr lang="fr-FR" dirty="0"/>
              <a:t>, sélectionnez </a:t>
            </a:r>
            <a:r>
              <a:rPr lang="fr-FR" b="1" dirty="0"/>
              <a:t>Coffres </a:t>
            </a:r>
            <a:r>
              <a:rPr lang="fr-FR" b="1" dirty="0" err="1"/>
              <a:t>Recovery</a:t>
            </a:r>
            <a:r>
              <a:rPr lang="fr-FR" b="1" dirty="0"/>
              <a:t> Services</a:t>
            </a:r>
            <a:r>
              <a:rPr lang="fr-FR" dirty="0"/>
              <a:t>.</a:t>
            </a:r>
          </a:p>
          <a:p>
            <a:endParaRPr lang="fr-FR" dirty="0"/>
          </a:p>
          <a:p>
            <a:endParaRPr lang="fr-FR" dirty="0"/>
          </a:p>
          <a:p>
            <a:endParaRPr lang="fr-FR" dirty="0"/>
          </a:p>
          <a:p>
            <a:endParaRPr lang="fr-FR" dirty="0"/>
          </a:p>
          <a:p>
            <a:endParaRPr lang="fr-FR" dirty="0"/>
          </a:p>
          <a:p>
            <a:pPr marL="228600" indent="-228600" algn="l">
              <a:buFont typeface="+mj-lt"/>
              <a:buAutoNum type="arabicPeriod" startAt="3"/>
            </a:pPr>
            <a:r>
              <a:rPr lang="fr-FR" dirty="0"/>
              <a:t>Dans </a:t>
            </a:r>
            <a:r>
              <a:rPr lang="fr-FR" b="1" dirty="0"/>
              <a:t>Coffres </a:t>
            </a:r>
            <a:r>
              <a:rPr lang="fr-FR" b="1" dirty="0" err="1"/>
              <a:t>Recovery</a:t>
            </a:r>
            <a:r>
              <a:rPr lang="fr-FR" b="1" dirty="0"/>
              <a:t> Services</a:t>
            </a:r>
            <a:r>
              <a:rPr lang="fr-FR" dirty="0"/>
              <a:t>, sélectionnez </a:t>
            </a:r>
            <a:r>
              <a:rPr lang="fr-FR" b="1" dirty="0"/>
              <a:t>Ajouter</a:t>
            </a:r>
            <a:r>
              <a:rPr lang="fr-FR" dirty="0"/>
              <a:t>.</a:t>
            </a:r>
          </a:p>
          <a:p>
            <a:pPr algn="l">
              <a:buFont typeface="+mj-lt"/>
              <a:buAutoNum type="arabicPeriod" startAt="3"/>
            </a:pPr>
            <a:r>
              <a:rPr lang="fr-FR" dirty="0"/>
              <a:t>   Dans </a:t>
            </a:r>
            <a:r>
              <a:rPr lang="fr-FR" b="1" dirty="0"/>
              <a:t>Créer un coffre </a:t>
            </a:r>
            <a:r>
              <a:rPr lang="fr-FR" b="1" dirty="0" err="1"/>
              <a:t>Recovery</a:t>
            </a:r>
            <a:r>
              <a:rPr lang="fr-FR" b="1" dirty="0"/>
              <a:t> Services&gt;De base</a:t>
            </a:r>
            <a:r>
              <a:rPr lang="fr-FR" dirty="0"/>
              <a:t>, sélectionnez l’abonnement dans lequel créer le coffre.</a:t>
            </a:r>
          </a:p>
          <a:p>
            <a:pPr algn="l">
              <a:buFont typeface="+mj-lt"/>
              <a:buAutoNum type="arabicPeriod" startAt="3"/>
            </a:pPr>
            <a:r>
              <a:rPr lang="fr-FR" dirty="0"/>
              <a:t>   Dans Groupe de ressources, sélectionnez un groupe de ressources existant pour le coffre ou créez-en un.</a:t>
            </a:r>
          </a:p>
          <a:p>
            <a:pPr algn="l">
              <a:buFont typeface="+mj-lt"/>
              <a:buAutoNum type="arabicPeriod" startAt="3"/>
            </a:pPr>
            <a:endParaRPr lang="fr-FR" dirty="0"/>
          </a:p>
        </p:txBody>
      </p:sp>
      <p:sp>
        <p:nvSpPr>
          <p:cNvPr id="10" name="Titre 1">
            <a:extLst>
              <a:ext uri="{FF2B5EF4-FFF2-40B4-BE49-F238E27FC236}">
                <a16:creationId xmlns:a16="http://schemas.microsoft.com/office/drawing/2014/main" id="{81F89035-05B1-DD25-3379-379F8E811573}"/>
              </a:ext>
            </a:extLst>
          </p:cNvPr>
          <p:cNvSpPr>
            <a:spLocks noGrp="1"/>
          </p:cNvSpPr>
          <p:nvPr>
            <p:ph type="title"/>
          </p:nvPr>
        </p:nvSpPr>
        <p:spPr>
          <a:xfrm>
            <a:off x="180000" y="400050"/>
            <a:ext cx="5075172" cy="415143"/>
          </a:xfrm>
        </p:spPr>
        <p:txBody>
          <a:bodyPr/>
          <a:lstStyle/>
          <a:p>
            <a:r>
              <a:rPr lang="fr-FR" dirty="0"/>
              <a:t>Activité 1</a:t>
            </a:r>
          </a:p>
        </p:txBody>
      </p:sp>
      <p:sp>
        <p:nvSpPr>
          <p:cNvPr id="11" name="Espace réservé du texte 2">
            <a:extLst>
              <a:ext uri="{FF2B5EF4-FFF2-40B4-BE49-F238E27FC236}">
                <a16:creationId xmlns:a16="http://schemas.microsoft.com/office/drawing/2014/main" id="{E1731F40-76C2-F2E9-0201-591600DE14D3}"/>
              </a:ext>
            </a:extLst>
          </p:cNvPr>
          <p:cNvSpPr>
            <a:spLocks noGrp="1"/>
          </p:cNvSpPr>
          <p:nvPr>
            <p:ph type="body" sz="quarter" idx="11"/>
          </p:nvPr>
        </p:nvSpPr>
        <p:spPr>
          <a:xfrm>
            <a:off x="180000" y="725765"/>
            <a:ext cx="5075172" cy="444906"/>
          </a:xfrm>
        </p:spPr>
        <p:txBody>
          <a:bodyPr/>
          <a:lstStyle/>
          <a:p>
            <a:r>
              <a:rPr lang="fr-FR" dirty="0"/>
              <a:t>Implémentation de services de récupération basés sur Azure</a:t>
            </a:r>
          </a:p>
        </p:txBody>
      </p:sp>
      <p:pic>
        <p:nvPicPr>
          <p:cNvPr id="2" name="Image 1">
            <a:extLst>
              <a:ext uri="{FF2B5EF4-FFF2-40B4-BE49-F238E27FC236}">
                <a16:creationId xmlns:a16="http://schemas.microsoft.com/office/drawing/2014/main" id="{71A39BA8-E994-43DC-8FBA-8EADE8391D05}"/>
              </a:ext>
            </a:extLst>
          </p:cNvPr>
          <p:cNvPicPr>
            <a:picLocks noChangeAspect="1"/>
          </p:cNvPicPr>
          <p:nvPr/>
        </p:nvPicPr>
        <p:blipFill>
          <a:blip r:embed="rId3"/>
          <a:stretch>
            <a:fillRect/>
          </a:stretch>
        </p:blipFill>
        <p:spPr>
          <a:xfrm>
            <a:off x="2143898" y="3606144"/>
            <a:ext cx="7898780" cy="1188718"/>
          </a:xfrm>
          <a:prstGeom prst="rect">
            <a:avLst/>
          </a:prstGeom>
        </p:spPr>
      </p:pic>
    </p:spTree>
    <p:extLst>
      <p:ext uri="{BB962C8B-B14F-4D97-AF65-F5344CB8AC3E}">
        <p14:creationId xmlns:p14="http://schemas.microsoft.com/office/powerpoint/2010/main" val="14875171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t>Corrigé</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a:xfrm>
            <a:off x="720000" y="1943056"/>
            <a:ext cx="10746576" cy="4514894"/>
          </a:xfrm>
        </p:spPr>
        <p:txBody>
          <a:bodyPr/>
          <a:lstStyle/>
          <a:p>
            <a:r>
              <a:rPr lang="fr-FR" b="1" u="sng" dirty="0"/>
              <a:t>Tâche 1 :</a:t>
            </a:r>
            <a:r>
              <a:rPr lang="fr-FR" b="1" dirty="0"/>
              <a:t> </a:t>
            </a:r>
            <a:r>
              <a:rPr lang="fr-FR" dirty="0"/>
              <a:t>Création et configuration d'un coffre Azure </a:t>
            </a:r>
            <a:r>
              <a:rPr lang="fr-FR" dirty="0" err="1"/>
              <a:t>Recovery</a:t>
            </a:r>
            <a:r>
              <a:rPr lang="fr-FR" dirty="0"/>
              <a:t> Service.</a:t>
            </a:r>
          </a:p>
          <a:p>
            <a:pPr algn="l"/>
            <a:endParaRPr lang="fr-FR" dirty="0"/>
          </a:p>
          <a:p>
            <a:pPr marL="228600" indent="-228600" algn="l">
              <a:buFont typeface="+mj-lt"/>
              <a:buAutoNum type="arabicPeriod" startAt="6"/>
            </a:pPr>
            <a:r>
              <a:rPr lang="fr-FR" dirty="0"/>
              <a:t> Dans </a:t>
            </a:r>
            <a:r>
              <a:rPr lang="fr-FR" b="1" dirty="0"/>
              <a:t>Nom du coffre</a:t>
            </a:r>
            <a:r>
              <a:rPr lang="fr-FR" dirty="0"/>
              <a:t>, indiquez un nom convivial permettant d’identifier le coffre.</a:t>
            </a:r>
          </a:p>
          <a:p>
            <a:pPr algn="l">
              <a:buFont typeface="+mj-lt"/>
              <a:buAutoNum type="arabicPeriod" startAt="6"/>
            </a:pPr>
            <a:r>
              <a:rPr lang="fr-FR" dirty="0"/>
              <a:t>    Dans </a:t>
            </a:r>
            <a:r>
              <a:rPr lang="fr-FR" b="1" dirty="0"/>
              <a:t>Région</a:t>
            </a:r>
            <a:r>
              <a:rPr lang="fr-FR" dirty="0"/>
              <a:t>, sélectionnez la région Azure dans laquelle placer le coffre. </a:t>
            </a:r>
          </a:p>
          <a:p>
            <a:pPr algn="l">
              <a:buFont typeface="+mj-lt"/>
              <a:buAutoNum type="arabicPeriod" startAt="6"/>
            </a:pPr>
            <a:r>
              <a:rPr lang="fr-FR" dirty="0"/>
              <a:t>    Sélectionnez </a:t>
            </a:r>
            <a:r>
              <a:rPr lang="fr-FR" b="1" dirty="0"/>
              <a:t>Revoir + créer</a:t>
            </a:r>
            <a:r>
              <a:rPr lang="fr-FR" dirty="0"/>
              <a:t>.</a:t>
            </a:r>
          </a:p>
          <a:p>
            <a:endParaRPr lang="fr-FR" dirty="0"/>
          </a:p>
        </p:txBody>
      </p:sp>
      <p:sp>
        <p:nvSpPr>
          <p:cNvPr id="10" name="Titre 1">
            <a:extLst>
              <a:ext uri="{FF2B5EF4-FFF2-40B4-BE49-F238E27FC236}">
                <a16:creationId xmlns:a16="http://schemas.microsoft.com/office/drawing/2014/main" id="{81F89035-05B1-DD25-3379-379F8E811573}"/>
              </a:ext>
            </a:extLst>
          </p:cNvPr>
          <p:cNvSpPr>
            <a:spLocks noGrp="1"/>
          </p:cNvSpPr>
          <p:nvPr>
            <p:ph type="title"/>
          </p:nvPr>
        </p:nvSpPr>
        <p:spPr>
          <a:xfrm>
            <a:off x="180000" y="400050"/>
            <a:ext cx="5075172" cy="415143"/>
          </a:xfrm>
        </p:spPr>
        <p:txBody>
          <a:bodyPr/>
          <a:lstStyle/>
          <a:p>
            <a:r>
              <a:rPr lang="fr-FR" dirty="0"/>
              <a:t>Activité 1</a:t>
            </a:r>
          </a:p>
        </p:txBody>
      </p:sp>
      <p:sp>
        <p:nvSpPr>
          <p:cNvPr id="11" name="Espace réservé du texte 2">
            <a:extLst>
              <a:ext uri="{FF2B5EF4-FFF2-40B4-BE49-F238E27FC236}">
                <a16:creationId xmlns:a16="http://schemas.microsoft.com/office/drawing/2014/main" id="{E1731F40-76C2-F2E9-0201-591600DE14D3}"/>
              </a:ext>
            </a:extLst>
          </p:cNvPr>
          <p:cNvSpPr>
            <a:spLocks noGrp="1"/>
          </p:cNvSpPr>
          <p:nvPr>
            <p:ph type="body" sz="quarter" idx="11"/>
          </p:nvPr>
        </p:nvSpPr>
        <p:spPr>
          <a:xfrm>
            <a:off x="180000" y="725765"/>
            <a:ext cx="5075172" cy="444906"/>
          </a:xfrm>
        </p:spPr>
        <p:txBody>
          <a:bodyPr/>
          <a:lstStyle/>
          <a:p>
            <a:r>
              <a:rPr lang="fr-FR" dirty="0"/>
              <a:t>Implémentation de services de récupération basés sur Azure</a:t>
            </a:r>
          </a:p>
        </p:txBody>
      </p:sp>
      <p:pic>
        <p:nvPicPr>
          <p:cNvPr id="3" name="Image 2">
            <a:extLst>
              <a:ext uri="{FF2B5EF4-FFF2-40B4-BE49-F238E27FC236}">
                <a16:creationId xmlns:a16="http://schemas.microsoft.com/office/drawing/2014/main" id="{71EDF9CB-B860-41C2-8E68-C6AFBF03528F}"/>
              </a:ext>
            </a:extLst>
          </p:cNvPr>
          <p:cNvPicPr>
            <a:picLocks noChangeAspect="1"/>
          </p:cNvPicPr>
          <p:nvPr/>
        </p:nvPicPr>
        <p:blipFill>
          <a:blip r:embed="rId2"/>
          <a:stretch>
            <a:fillRect/>
          </a:stretch>
        </p:blipFill>
        <p:spPr>
          <a:xfrm>
            <a:off x="6139079" y="2737837"/>
            <a:ext cx="5490829" cy="3750060"/>
          </a:xfrm>
          <a:prstGeom prst="rect">
            <a:avLst/>
          </a:prstGeom>
        </p:spPr>
      </p:pic>
    </p:spTree>
    <p:extLst>
      <p:ext uri="{BB962C8B-B14F-4D97-AF65-F5344CB8AC3E}">
        <p14:creationId xmlns:p14="http://schemas.microsoft.com/office/powerpoint/2010/main" val="22514322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t>Corrigé</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a:xfrm>
            <a:off x="720000" y="1943056"/>
            <a:ext cx="10746576" cy="4514894"/>
          </a:xfrm>
        </p:spPr>
        <p:txBody>
          <a:bodyPr/>
          <a:lstStyle/>
          <a:p>
            <a:r>
              <a:rPr lang="fr-FR" b="1" u="sng" dirty="0"/>
              <a:t>Tâche 1 :</a:t>
            </a:r>
            <a:r>
              <a:rPr lang="fr-FR" b="1" dirty="0"/>
              <a:t> </a:t>
            </a:r>
            <a:r>
              <a:rPr lang="fr-FR" dirty="0"/>
              <a:t>Création et configuration d'un coffre Azure </a:t>
            </a:r>
            <a:r>
              <a:rPr lang="fr-FR" dirty="0" err="1"/>
              <a:t>Recovery</a:t>
            </a:r>
            <a:r>
              <a:rPr lang="fr-FR" dirty="0"/>
              <a:t> Service.</a:t>
            </a:r>
          </a:p>
          <a:p>
            <a:pPr algn="l"/>
            <a:endParaRPr lang="fr-FR" dirty="0"/>
          </a:p>
          <a:p>
            <a:pPr algn="l">
              <a:buFont typeface="+mj-lt"/>
              <a:buAutoNum type="arabicPeriod"/>
            </a:pPr>
            <a:r>
              <a:rPr lang="fr-FR" dirty="0"/>
              <a:t>Dans </a:t>
            </a:r>
            <a:r>
              <a:rPr lang="fr-FR" b="1" dirty="0"/>
              <a:t>Vérifier + créer</a:t>
            </a:r>
            <a:r>
              <a:rPr lang="fr-FR" dirty="0"/>
              <a:t>, sélectionnez </a:t>
            </a:r>
            <a:r>
              <a:rPr lang="fr-FR" b="1" dirty="0"/>
              <a:t>Créer</a:t>
            </a:r>
            <a:r>
              <a:rPr lang="fr-FR" dirty="0"/>
              <a:t>.</a:t>
            </a:r>
          </a:p>
          <a:p>
            <a:pPr algn="l">
              <a:buFont typeface="+mj-lt"/>
              <a:buAutoNum type="arabicPeriod"/>
            </a:pPr>
            <a:r>
              <a:rPr lang="fr-FR" dirty="0"/>
              <a:t>Le déploiement du coffre commence. Suivez la progression dans les notifications.</a:t>
            </a:r>
          </a:p>
          <a:p>
            <a:pPr algn="l">
              <a:buFont typeface="+mj-lt"/>
              <a:buAutoNum type="arabicPeriod"/>
            </a:pPr>
            <a:r>
              <a:rPr lang="fr-FR" dirty="0"/>
              <a:t>Une fois le coffre déployé, sélectionnez Épingler au tableau de bord pour y accéder rapidement la prochaine fois. Sélectionnez Accéder à la ressource pour ouvrir le nouveau coffre.</a:t>
            </a:r>
          </a:p>
          <a:p>
            <a:endParaRPr lang="fr-FR" dirty="0"/>
          </a:p>
        </p:txBody>
      </p:sp>
      <p:sp>
        <p:nvSpPr>
          <p:cNvPr id="10" name="Titre 1">
            <a:extLst>
              <a:ext uri="{FF2B5EF4-FFF2-40B4-BE49-F238E27FC236}">
                <a16:creationId xmlns:a16="http://schemas.microsoft.com/office/drawing/2014/main" id="{81F89035-05B1-DD25-3379-379F8E811573}"/>
              </a:ext>
            </a:extLst>
          </p:cNvPr>
          <p:cNvSpPr>
            <a:spLocks noGrp="1"/>
          </p:cNvSpPr>
          <p:nvPr>
            <p:ph type="title"/>
          </p:nvPr>
        </p:nvSpPr>
        <p:spPr>
          <a:xfrm>
            <a:off x="180000" y="400050"/>
            <a:ext cx="5075172" cy="415143"/>
          </a:xfrm>
        </p:spPr>
        <p:txBody>
          <a:bodyPr/>
          <a:lstStyle/>
          <a:p>
            <a:r>
              <a:rPr lang="fr-FR" dirty="0"/>
              <a:t>Activité 1</a:t>
            </a:r>
          </a:p>
        </p:txBody>
      </p:sp>
      <p:sp>
        <p:nvSpPr>
          <p:cNvPr id="11" name="Espace réservé du texte 2">
            <a:extLst>
              <a:ext uri="{FF2B5EF4-FFF2-40B4-BE49-F238E27FC236}">
                <a16:creationId xmlns:a16="http://schemas.microsoft.com/office/drawing/2014/main" id="{E1731F40-76C2-F2E9-0201-591600DE14D3}"/>
              </a:ext>
            </a:extLst>
          </p:cNvPr>
          <p:cNvSpPr>
            <a:spLocks noGrp="1"/>
          </p:cNvSpPr>
          <p:nvPr>
            <p:ph type="body" sz="quarter" idx="11"/>
          </p:nvPr>
        </p:nvSpPr>
        <p:spPr>
          <a:xfrm>
            <a:off x="180000" y="725765"/>
            <a:ext cx="5075172" cy="444906"/>
          </a:xfrm>
        </p:spPr>
        <p:txBody>
          <a:bodyPr/>
          <a:lstStyle/>
          <a:p>
            <a:r>
              <a:rPr lang="fr-FR" dirty="0"/>
              <a:t>Implémentation de services de récupération basés sur Azure</a:t>
            </a:r>
          </a:p>
        </p:txBody>
      </p:sp>
      <p:pic>
        <p:nvPicPr>
          <p:cNvPr id="1026" name="Picture 2" descr="Boutons permettant d’ouvrir le coffre après son déploiement et de l’épingler au tableau de bord">
            <a:extLst>
              <a:ext uri="{FF2B5EF4-FFF2-40B4-BE49-F238E27FC236}">
                <a16:creationId xmlns:a16="http://schemas.microsoft.com/office/drawing/2014/main" id="{4010585A-9644-4CDA-A8FE-0A46482CDB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8288" y="3776430"/>
            <a:ext cx="3810000" cy="1914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89109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t>Corrigé</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a:xfrm>
            <a:off x="720000" y="1943056"/>
            <a:ext cx="10746576" cy="4514894"/>
          </a:xfrm>
        </p:spPr>
        <p:txBody>
          <a:bodyPr/>
          <a:lstStyle/>
          <a:p>
            <a:r>
              <a:rPr lang="fr-FR" b="1" u="sng" dirty="0"/>
              <a:t>Tâche 2 :</a:t>
            </a:r>
            <a:r>
              <a:rPr lang="fr-FR" b="1" dirty="0"/>
              <a:t> </a:t>
            </a:r>
            <a:r>
              <a:rPr lang="fr-FR" dirty="0"/>
              <a:t>Activer Site </a:t>
            </a:r>
            <a:r>
              <a:rPr lang="fr-FR" dirty="0" err="1"/>
              <a:t>Recovery</a:t>
            </a:r>
            <a:endParaRPr lang="fr-FR" dirty="0"/>
          </a:p>
          <a:p>
            <a:pPr algn="l"/>
            <a:endParaRPr lang="fr-FR" dirty="0"/>
          </a:p>
          <a:p>
            <a:r>
              <a:rPr lang="fr-FR" b="0" i="0" dirty="0">
                <a:solidFill>
                  <a:srgbClr val="161616"/>
                </a:solidFill>
                <a:effectLst/>
                <a:latin typeface="Segoe UI" panose="020B0502040204020203" pitchFamily="34" charset="0"/>
              </a:rPr>
              <a:t>Dans les paramètres du coffre, sélectionnez </a:t>
            </a:r>
            <a:r>
              <a:rPr lang="fr-FR" b="1" i="0" dirty="0">
                <a:solidFill>
                  <a:srgbClr val="161616"/>
                </a:solidFill>
                <a:effectLst/>
                <a:latin typeface="Segoe UI" panose="020B0502040204020203" pitchFamily="34" charset="0"/>
              </a:rPr>
              <a:t>Activer Site </a:t>
            </a:r>
            <a:r>
              <a:rPr lang="fr-FR" b="1" i="0" dirty="0" err="1">
                <a:solidFill>
                  <a:srgbClr val="161616"/>
                </a:solidFill>
                <a:effectLst/>
                <a:latin typeface="Segoe UI" panose="020B0502040204020203" pitchFamily="34" charset="0"/>
              </a:rPr>
              <a:t>Recovery</a:t>
            </a:r>
            <a:r>
              <a:rPr lang="fr-FR" b="0" i="0" dirty="0">
                <a:solidFill>
                  <a:srgbClr val="161616"/>
                </a:solidFill>
                <a:effectLst/>
                <a:latin typeface="Segoe UI" panose="020B0502040204020203" pitchFamily="34" charset="0"/>
              </a:rPr>
              <a:t>.</a:t>
            </a:r>
          </a:p>
          <a:p>
            <a:endParaRPr lang="fr-FR" dirty="0">
              <a:solidFill>
                <a:srgbClr val="161616"/>
              </a:solidFill>
              <a:latin typeface="Segoe UI" panose="020B0502040204020203" pitchFamily="34" charset="0"/>
            </a:endParaRPr>
          </a:p>
          <a:p>
            <a:endParaRPr lang="fr-FR" dirty="0"/>
          </a:p>
        </p:txBody>
      </p:sp>
      <p:sp>
        <p:nvSpPr>
          <p:cNvPr id="10" name="Titre 1">
            <a:extLst>
              <a:ext uri="{FF2B5EF4-FFF2-40B4-BE49-F238E27FC236}">
                <a16:creationId xmlns:a16="http://schemas.microsoft.com/office/drawing/2014/main" id="{81F89035-05B1-DD25-3379-379F8E811573}"/>
              </a:ext>
            </a:extLst>
          </p:cNvPr>
          <p:cNvSpPr>
            <a:spLocks noGrp="1"/>
          </p:cNvSpPr>
          <p:nvPr>
            <p:ph type="title"/>
          </p:nvPr>
        </p:nvSpPr>
        <p:spPr>
          <a:xfrm>
            <a:off x="180000" y="400050"/>
            <a:ext cx="5075172" cy="415143"/>
          </a:xfrm>
        </p:spPr>
        <p:txBody>
          <a:bodyPr/>
          <a:lstStyle/>
          <a:p>
            <a:r>
              <a:rPr lang="fr-FR" dirty="0"/>
              <a:t>Activité 1</a:t>
            </a:r>
          </a:p>
        </p:txBody>
      </p:sp>
      <p:sp>
        <p:nvSpPr>
          <p:cNvPr id="11" name="Espace réservé du texte 2">
            <a:extLst>
              <a:ext uri="{FF2B5EF4-FFF2-40B4-BE49-F238E27FC236}">
                <a16:creationId xmlns:a16="http://schemas.microsoft.com/office/drawing/2014/main" id="{E1731F40-76C2-F2E9-0201-591600DE14D3}"/>
              </a:ext>
            </a:extLst>
          </p:cNvPr>
          <p:cNvSpPr>
            <a:spLocks noGrp="1"/>
          </p:cNvSpPr>
          <p:nvPr>
            <p:ph type="body" sz="quarter" idx="11"/>
          </p:nvPr>
        </p:nvSpPr>
        <p:spPr>
          <a:xfrm>
            <a:off x="180000" y="725765"/>
            <a:ext cx="5075172" cy="444906"/>
          </a:xfrm>
        </p:spPr>
        <p:txBody>
          <a:bodyPr/>
          <a:lstStyle/>
          <a:p>
            <a:r>
              <a:rPr lang="fr-FR" dirty="0"/>
              <a:t>Implémentation de services de récupération basés sur Azure</a:t>
            </a:r>
          </a:p>
        </p:txBody>
      </p:sp>
      <p:pic>
        <p:nvPicPr>
          <p:cNvPr id="2050" name="Picture 2" descr="Activation de Site Recovery dans le coffre">
            <a:extLst>
              <a:ext uri="{FF2B5EF4-FFF2-40B4-BE49-F238E27FC236}">
                <a16:creationId xmlns:a16="http://schemas.microsoft.com/office/drawing/2014/main" id="{B35E0A95-7335-4DF2-A9B4-101AB70C80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7075" y="3174417"/>
            <a:ext cx="5657850" cy="2066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062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t>Corrigé</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a:xfrm>
            <a:off x="720000" y="1943056"/>
            <a:ext cx="10746576" cy="4514894"/>
          </a:xfrm>
        </p:spPr>
        <p:txBody>
          <a:bodyPr/>
          <a:lstStyle/>
          <a:p>
            <a:r>
              <a:rPr lang="fr-FR" b="1" u="sng" dirty="0"/>
              <a:t>Tâche 3 :</a:t>
            </a:r>
            <a:r>
              <a:rPr lang="fr-FR" b="1" dirty="0"/>
              <a:t> </a:t>
            </a:r>
            <a:r>
              <a:rPr lang="fr-FR" dirty="0"/>
              <a:t>Activer la réplication.</a:t>
            </a:r>
          </a:p>
          <a:p>
            <a:pPr algn="l"/>
            <a:endParaRPr lang="fr-FR" dirty="0"/>
          </a:p>
          <a:p>
            <a:pPr marL="228600" indent="-228600">
              <a:buFont typeface="+mj-lt"/>
              <a:buAutoNum type="arabicPeriod"/>
            </a:pPr>
            <a:r>
              <a:rPr lang="fr-FR" dirty="0"/>
              <a:t>Dans la page du coffre &gt;Site </a:t>
            </a:r>
            <a:r>
              <a:rPr lang="fr-FR" dirty="0" err="1"/>
              <a:t>Recovery</a:t>
            </a:r>
            <a:r>
              <a:rPr lang="fr-FR" dirty="0"/>
              <a:t>, sous Machines virtuelles Azure, sélectionnez Activer la réplication.</a:t>
            </a:r>
          </a:p>
          <a:p>
            <a:pPr marL="228600" indent="-228600" algn="l">
              <a:buFont typeface="+mj-lt"/>
              <a:buAutoNum type="arabicPeriod"/>
            </a:pPr>
            <a:r>
              <a:rPr lang="fr-FR" dirty="0"/>
              <a:t>Dans la page Activer la réplication, sous l’onglet Source, procédez comme suit :</a:t>
            </a:r>
          </a:p>
          <a:p>
            <a:pPr marL="628650" lvl="1" indent="-171450">
              <a:buFont typeface="Arial" panose="020B0604020202020204" pitchFamily="34" charset="0"/>
              <a:buChar char="•"/>
            </a:pPr>
            <a:r>
              <a:rPr lang="fr-FR" b="1" dirty="0"/>
              <a:t>Région</a:t>
            </a:r>
            <a:r>
              <a:rPr lang="fr-FR" dirty="0"/>
              <a:t> : sélectionnez la région Azure source où vos machines virtuelles s’exécutent actuellement.</a:t>
            </a:r>
          </a:p>
          <a:p>
            <a:pPr marL="628650" lvl="1" indent="-171450">
              <a:buFont typeface="Arial" panose="020B0604020202020204" pitchFamily="34" charset="0"/>
              <a:buChar char="•"/>
            </a:pPr>
            <a:r>
              <a:rPr lang="fr-FR" b="1" dirty="0"/>
              <a:t>Abonnement</a:t>
            </a:r>
            <a:r>
              <a:rPr lang="fr-FR" dirty="0"/>
              <a:t> : sélectionnez l’abonnement dans lequel les machines virtuelles sont en cours d’exécution. Vous pouvez sélectionner n’importe quel abonnement situé dans le locataire Azure Active Directory (Azure AD) où se trouve le coffre.</a:t>
            </a:r>
          </a:p>
          <a:p>
            <a:pPr marL="628650" lvl="1" indent="-171450">
              <a:buFont typeface="Arial" panose="020B0604020202020204" pitchFamily="34" charset="0"/>
              <a:buChar char="•"/>
            </a:pPr>
            <a:r>
              <a:rPr lang="fr-FR" b="1" dirty="0"/>
              <a:t>Groupe de ressources </a:t>
            </a:r>
            <a:r>
              <a:rPr lang="fr-FR" dirty="0"/>
              <a:t>: sélectionnez le groupe de ressources souhaité dans la liste déroulante.</a:t>
            </a:r>
          </a:p>
          <a:p>
            <a:pPr marL="628650" lvl="1" indent="-171450">
              <a:buFont typeface="Arial" panose="020B0604020202020204" pitchFamily="34" charset="0"/>
              <a:buChar char="•"/>
            </a:pPr>
            <a:r>
              <a:rPr lang="fr-FR" b="1" dirty="0"/>
              <a:t>Modèle de déploiement de machine virtuelle Azure </a:t>
            </a:r>
            <a:r>
              <a:rPr lang="fr-FR" dirty="0"/>
              <a:t>: conservez le paramètre par défaut Resource Manager.</a:t>
            </a:r>
          </a:p>
          <a:p>
            <a:pPr marL="628650" lvl="1" indent="-171450">
              <a:buFont typeface="Arial" panose="020B0604020202020204" pitchFamily="34" charset="0"/>
              <a:buChar char="•"/>
            </a:pPr>
            <a:r>
              <a:rPr lang="fr-FR" b="1" dirty="0"/>
              <a:t>Reprise d’activité entre zones de disponibilité </a:t>
            </a:r>
            <a:r>
              <a:rPr lang="fr-FR" dirty="0"/>
              <a:t>: conservez le paramètre par défaut Aucune.</a:t>
            </a:r>
          </a:p>
          <a:p>
            <a:endParaRPr lang="fr-FR" dirty="0"/>
          </a:p>
          <a:p>
            <a:endParaRPr lang="fr-FR" dirty="0">
              <a:solidFill>
                <a:srgbClr val="161616"/>
              </a:solidFill>
              <a:latin typeface="Segoe UI" panose="020B0502040204020203" pitchFamily="34" charset="0"/>
            </a:endParaRPr>
          </a:p>
          <a:p>
            <a:endParaRPr lang="fr-FR" dirty="0"/>
          </a:p>
        </p:txBody>
      </p:sp>
      <p:sp>
        <p:nvSpPr>
          <p:cNvPr id="10" name="Titre 1">
            <a:extLst>
              <a:ext uri="{FF2B5EF4-FFF2-40B4-BE49-F238E27FC236}">
                <a16:creationId xmlns:a16="http://schemas.microsoft.com/office/drawing/2014/main" id="{81F89035-05B1-DD25-3379-379F8E811573}"/>
              </a:ext>
            </a:extLst>
          </p:cNvPr>
          <p:cNvSpPr>
            <a:spLocks noGrp="1"/>
          </p:cNvSpPr>
          <p:nvPr>
            <p:ph type="title"/>
          </p:nvPr>
        </p:nvSpPr>
        <p:spPr>
          <a:xfrm>
            <a:off x="180000" y="400050"/>
            <a:ext cx="5075172" cy="415143"/>
          </a:xfrm>
        </p:spPr>
        <p:txBody>
          <a:bodyPr/>
          <a:lstStyle/>
          <a:p>
            <a:r>
              <a:rPr lang="fr-FR" dirty="0"/>
              <a:t>Activité 1</a:t>
            </a:r>
          </a:p>
        </p:txBody>
      </p:sp>
      <p:sp>
        <p:nvSpPr>
          <p:cNvPr id="11" name="Espace réservé du texte 2">
            <a:extLst>
              <a:ext uri="{FF2B5EF4-FFF2-40B4-BE49-F238E27FC236}">
                <a16:creationId xmlns:a16="http://schemas.microsoft.com/office/drawing/2014/main" id="{E1731F40-76C2-F2E9-0201-591600DE14D3}"/>
              </a:ext>
            </a:extLst>
          </p:cNvPr>
          <p:cNvSpPr>
            <a:spLocks noGrp="1"/>
          </p:cNvSpPr>
          <p:nvPr>
            <p:ph type="body" sz="quarter" idx="11"/>
          </p:nvPr>
        </p:nvSpPr>
        <p:spPr>
          <a:xfrm>
            <a:off x="180000" y="725765"/>
            <a:ext cx="5075172" cy="444906"/>
          </a:xfrm>
        </p:spPr>
        <p:txBody>
          <a:bodyPr/>
          <a:lstStyle/>
          <a:p>
            <a:r>
              <a:rPr lang="fr-FR" dirty="0"/>
              <a:t>Implémentation de services de récupération basés sur Azure</a:t>
            </a:r>
          </a:p>
        </p:txBody>
      </p:sp>
    </p:spTree>
    <p:extLst>
      <p:ext uri="{BB962C8B-B14F-4D97-AF65-F5344CB8AC3E}">
        <p14:creationId xmlns:p14="http://schemas.microsoft.com/office/powerpoint/2010/main" val="7959327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t>Corrigé</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a:xfrm>
            <a:off x="720000" y="1943056"/>
            <a:ext cx="10746576" cy="4514894"/>
          </a:xfrm>
        </p:spPr>
        <p:txBody>
          <a:bodyPr/>
          <a:lstStyle/>
          <a:p>
            <a:r>
              <a:rPr lang="fr-FR" b="1" u="sng" dirty="0"/>
              <a:t>Tâche 3 :</a:t>
            </a:r>
            <a:r>
              <a:rPr lang="fr-FR" b="1" dirty="0"/>
              <a:t> </a:t>
            </a:r>
            <a:r>
              <a:rPr lang="fr-FR" dirty="0"/>
              <a:t>Activer la réplication.</a:t>
            </a:r>
          </a:p>
          <a:p>
            <a:endParaRPr lang="fr-FR" dirty="0"/>
          </a:p>
          <a:p>
            <a:endParaRPr lang="fr-FR" dirty="0"/>
          </a:p>
          <a:p>
            <a:endParaRPr lang="fr-FR" dirty="0"/>
          </a:p>
          <a:p>
            <a:endParaRPr lang="fr-FR" dirty="0"/>
          </a:p>
          <a:p>
            <a:pPr marL="228600" indent="-228600">
              <a:buFont typeface="+mj-lt"/>
              <a:buAutoNum type="arabicPeriod" startAt="3"/>
            </a:pPr>
            <a:r>
              <a:rPr lang="fr-FR" dirty="0"/>
              <a:t>Sélectionnez </a:t>
            </a:r>
            <a:r>
              <a:rPr lang="fr-FR" b="1" dirty="0"/>
              <a:t>Suivant</a:t>
            </a:r>
            <a:r>
              <a:rPr lang="fr-FR" dirty="0"/>
              <a:t>.</a:t>
            </a:r>
          </a:p>
          <a:p>
            <a:pPr algn="l"/>
            <a:endParaRPr lang="fr-FR" dirty="0"/>
          </a:p>
          <a:p>
            <a:endParaRPr lang="fr-FR" dirty="0"/>
          </a:p>
          <a:p>
            <a:endParaRPr lang="fr-FR" dirty="0">
              <a:solidFill>
                <a:srgbClr val="161616"/>
              </a:solidFill>
              <a:latin typeface="Segoe UI" panose="020B0502040204020203" pitchFamily="34" charset="0"/>
            </a:endParaRPr>
          </a:p>
          <a:p>
            <a:endParaRPr lang="fr-FR" dirty="0"/>
          </a:p>
        </p:txBody>
      </p:sp>
      <p:sp>
        <p:nvSpPr>
          <p:cNvPr id="10" name="Titre 1">
            <a:extLst>
              <a:ext uri="{FF2B5EF4-FFF2-40B4-BE49-F238E27FC236}">
                <a16:creationId xmlns:a16="http://schemas.microsoft.com/office/drawing/2014/main" id="{81F89035-05B1-DD25-3379-379F8E811573}"/>
              </a:ext>
            </a:extLst>
          </p:cNvPr>
          <p:cNvSpPr>
            <a:spLocks noGrp="1"/>
          </p:cNvSpPr>
          <p:nvPr>
            <p:ph type="title"/>
          </p:nvPr>
        </p:nvSpPr>
        <p:spPr>
          <a:xfrm>
            <a:off x="180000" y="400050"/>
            <a:ext cx="5075172" cy="415143"/>
          </a:xfrm>
        </p:spPr>
        <p:txBody>
          <a:bodyPr/>
          <a:lstStyle/>
          <a:p>
            <a:r>
              <a:rPr lang="fr-FR" dirty="0"/>
              <a:t>Activité 1</a:t>
            </a:r>
          </a:p>
        </p:txBody>
      </p:sp>
      <p:sp>
        <p:nvSpPr>
          <p:cNvPr id="11" name="Espace réservé du texte 2">
            <a:extLst>
              <a:ext uri="{FF2B5EF4-FFF2-40B4-BE49-F238E27FC236}">
                <a16:creationId xmlns:a16="http://schemas.microsoft.com/office/drawing/2014/main" id="{E1731F40-76C2-F2E9-0201-591600DE14D3}"/>
              </a:ext>
            </a:extLst>
          </p:cNvPr>
          <p:cNvSpPr>
            <a:spLocks noGrp="1"/>
          </p:cNvSpPr>
          <p:nvPr>
            <p:ph type="body" sz="quarter" idx="11"/>
          </p:nvPr>
        </p:nvSpPr>
        <p:spPr>
          <a:xfrm>
            <a:off x="180000" y="725765"/>
            <a:ext cx="5075172" cy="444906"/>
          </a:xfrm>
        </p:spPr>
        <p:txBody>
          <a:bodyPr/>
          <a:lstStyle/>
          <a:p>
            <a:r>
              <a:rPr lang="fr-FR" dirty="0"/>
              <a:t>Implémentation de services de récupération basés sur Azure</a:t>
            </a:r>
          </a:p>
        </p:txBody>
      </p:sp>
      <p:pic>
        <p:nvPicPr>
          <p:cNvPr id="3074" name="Picture 2" descr="Capture d’écran montrant comment configurer une source.">
            <a:extLst>
              <a:ext uri="{FF2B5EF4-FFF2-40B4-BE49-F238E27FC236}">
                <a16:creationId xmlns:a16="http://schemas.microsoft.com/office/drawing/2014/main" id="{3E46F724-75A9-4F42-AB09-CC61CA7836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540" y="1776515"/>
            <a:ext cx="6361036" cy="4487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1953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C8E62FA2-868D-48C1-BCFF-837C37AF36D1}"/>
              </a:ext>
            </a:extLst>
          </p:cNvPr>
          <p:cNvSpPr>
            <a:spLocks noGrp="1"/>
          </p:cNvSpPr>
          <p:nvPr>
            <p:ph type="body" sz="quarter" idx="10"/>
          </p:nvPr>
        </p:nvSpPr>
        <p:spPr/>
        <p:txBody>
          <a:bodyPr anchor="ctr"/>
          <a:lstStyle/>
          <a:p>
            <a:pPr marL="288000" marR="0" lvl="0" indent="-288000" algn="ctr" defTabSz="914400" rtl="0" eaLnBrk="1" fontAlgn="auto" latinLnBrk="0" hangingPunct="1">
              <a:lnSpc>
                <a:spcPts val="1600"/>
              </a:lnSpc>
              <a:spcBef>
                <a:spcPts val="600"/>
              </a:spcBef>
              <a:spcAft>
                <a:spcPts val="0"/>
              </a:spcAft>
              <a:buClr>
                <a:srgbClr val="FF7800"/>
              </a:buClr>
              <a:buSzTx/>
              <a:buFont typeface="+mj-lt"/>
              <a:buAutoNum type="arabicPeriod"/>
              <a:tabLst/>
              <a:defRPr/>
            </a:pPr>
            <a:r>
              <a:rPr kumimoji="0" lang="fr-FR" sz="2000" b="1" i="0" u="none" strike="noStrike" kern="1200" cap="none" spc="0" normalizeH="0" baseline="0" noProof="0" dirty="0">
                <a:ln>
                  <a:noFill/>
                </a:ln>
                <a:solidFill>
                  <a:srgbClr val="0059A1"/>
                </a:solidFill>
                <a:effectLst/>
                <a:uLnTx/>
                <a:uFillTx/>
                <a:latin typeface="Calibri" panose="020F0502020204030204"/>
                <a:ea typeface="+mn-ea"/>
                <a:cs typeface="Calibri" panose="020F0502020204030204" pitchFamily="34" charset="0"/>
              </a:rPr>
              <a:t>REPRENDRE UNE ACTIVITE APRÉS SINISTRE SUR LE CLOUD</a:t>
            </a:r>
            <a:endParaRPr kumimoji="0" lang="fr-FR" sz="1400" b="1" i="0" u="none" strike="noStrike" kern="1200" cap="none" spc="0" normalizeH="0" baseline="0" noProof="0" dirty="0">
              <a:ln>
                <a:noFill/>
              </a:ln>
              <a:solidFill>
                <a:srgbClr val="565656"/>
              </a:solidFill>
              <a:effectLst/>
              <a:uLnTx/>
              <a:uFillTx/>
              <a:latin typeface="Calibri" panose="020F0502020204030204"/>
              <a:ea typeface="+mn-ea"/>
              <a:cs typeface="Calibri" panose="020F0502020204030204" pitchFamily="34" charset="0"/>
            </a:endParaRPr>
          </a:p>
          <a:p>
            <a:pPr marL="144000" marR="0" lvl="0" indent="-144000" algn="ctr" defTabSz="914400" rtl="0" eaLnBrk="1" fontAlgn="auto" latinLnBrk="0" hangingPunct="1">
              <a:lnSpc>
                <a:spcPts val="1600"/>
              </a:lnSpc>
              <a:spcBef>
                <a:spcPts val="600"/>
              </a:spcBef>
              <a:spcAft>
                <a:spcPts val="0"/>
              </a:spcAft>
              <a:buClrTx/>
              <a:buSzTx/>
              <a:buFont typeface="Arial" panose="020B0604020202020204" pitchFamily="34" charset="0"/>
              <a:buChar char="•"/>
              <a:tabLst/>
              <a:defRPr/>
            </a:pPr>
            <a:r>
              <a:rPr kumimoji="0" lang="fr-FR" sz="1400" b="0" i="0" u="none" strike="noStrike" kern="1200" cap="none" spc="0" normalizeH="0" baseline="0" noProof="0" dirty="0">
                <a:ln>
                  <a:noFill/>
                </a:ln>
                <a:solidFill>
                  <a:srgbClr val="565656"/>
                </a:solidFill>
                <a:effectLst/>
                <a:uLnTx/>
                <a:uFillTx/>
                <a:latin typeface="Calibri" panose="020F0502020204030204"/>
                <a:ea typeface="+mn-ea"/>
                <a:cs typeface="Calibri" panose="020F0502020204030204" pitchFamily="34" charset="0"/>
              </a:rPr>
              <a:t>Identifier les mécanismes de récupération</a:t>
            </a:r>
          </a:p>
          <a:p>
            <a:pPr marL="144000" marR="0" lvl="0" indent="-144000" algn="ctr" defTabSz="914400" rtl="0" eaLnBrk="1" fontAlgn="auto" latinLnBrk="0" hangingPunct="1">
              <a:lnSpc>
                <a:spcPts val="1600"/>
              </a:lnSpc>
              <a:spcBef>
                <a:spcPts val="600"/>
              </a:spcBef>
              <a:spcAft>
                <a:spcPts val="0"/>
              </a:spcAft>
              <a:buClrTx/>
              <a:buSzTx/>
              <a:buFont typeface="Arial" panose="020B0604020202020204" pitchFamily="34" charset="0"/>
              <a:buChar char="•"/>
              <a:tabLst/>
              <a:defRPr/>
            </a:pPr>
            <a:r>
              <a:rPr kumimoji="0" lang="fr-FR" sz="1400" b="0" i="0" u="none" strike="noStrike" kern="1200" cap="none" spc="0" normalizeH="0" baseline="0" noProof="0" dirty="0">
                <a:ln>
                  <a:noFill/>
                </a:ln>
                <a:solidFill>
                  <a:srgbClr val="565656"/>
                </a:solidFill>
                <a:effectLst/>
                <a:uLnTx/>
                <a:uFillTx/>
                <a:latin typeface="Calibri" panose="020F0502020204030204"/>
                <a:ea typeface="+mn-ea"/>
                <a:cs typeface="Calibri" panose="020F0502020204030204" pitchFamily="34" charset="0"/>
              </a:rPr>
              <a:t>Appréhender le concept de </a:t>
            </a:r>
            <a:r>
              <a:rPr kumimoji="0" lang="fr-FR" sz="1400" b="0" i="0" u="none" strike="noStrike" kern="1200" cap="none" spc="0" normalizeH="0" baseline="0" noProof="0" dirty="0" err="1">
                <a:ln>
                  <a:noFill/>
                </a:ln>
                <a:solidFill>
                  <a:srgbClr val="565656"/>
                </a:solidFill>
                <a:effectLst/>
                <a:uLnTx/>
                <a:uFillTx/>
                <a:latin typeface="Calibri" panose="020F0502020204030204"/>
                <a:ea typeface="+mn-ea"/>
                <a:cs typeface="Calibri" panose="020F0502020204030204" pitchFamily="34" charset="0"/>
              </a:rPr>
              <a:t>Multi-Cloud</a:t>
            </a:r>
            <a:endParaRPr kumimoji="0" lang="fr-FR" sz="1400" b="0" i="0" u="none" strike="noStrike" kern="1200" cap="none" spc="0" normalizeH="0" baseline="0" noProof="0" dirty="0">
              <a:ln>
                <a:noFill/>
              </a:ln>
              <a:solidFill>
                <a:srgbClr val="565656"/>
              </a:solidFill>
              <a:effectLst/>
              <a:uLnTx/>
              <a:uFillTx/>
              <a:latin typeface="Calibri" panose="020F0502020204030204"/>
              <a:ea typeface="+mn-ea"/>
              <a:cs typeface="Calibri" panose="020F0502020204030204" pitchFamily="34" charset="0"/>
            </a:endParaRPr>
          </a:p>
          <a:p>
            <a:pPr marL="288000" marR="0" lvl="0" indent="-288000" algn="ctr" defTabSz="914400" rtl="0" eaLnBrk="1" fontAlgn="auto" latinLnBrk="0" hangingPunct="1">
              <a:lnSpc>
                <a:spcPts val="1600"/>
              </a:lnSpc>
              <a:spcBef>
                <a:spcPts val="1200"/>
              </a:spcBef>
              <a:spcAft>
                <a:spcPts val="0"/>
              </a:spcAft>
              <a:buClr>
                <a:srgbClr val="FF7800"/>
              </a:buClr>
              <a:buSzTx/>
              <a:buFont typeface="+mj-lt"/>
              <a:buAutoNum type="arabicPeriod" startAt="2"/>
              <a:tabLst/>
              <a:defRPr/>
            </a:pPr>
            <a:r>
              <a:rPr kumimoji="0" lang="fr-FR" sz="2000" b="1" i="0" u="none" strike="noStrike" kern="1200" cap="none" spc="0" normalizeH="0" baseline="0" noProof="0" dirty="0">
                <a:ln>
                  <a:noFill/>
                </a:ln>
                <a:solidFill>
                  <a:srgbClr val="0059A1"/>
                </a:solidFill>
                <a:effectLst/>
                <a:uLnTx/>
                <a:uFillTx/>
                <a:latin typeface="Calibri" panose="020F0502020204030204"/>
                <a:ea typeface="+mn-ea"/>
                <a:cs typeface="Calibri" panose="020F0502020204030204" pitchFamily="34" charset="0"/>
              </a:rPr>
              <a:t>RÉPLIQUER UNE ACTIVITÉ SUR LE CLOUD</a:t>
            </a:r>
            <a:endParaRPr kumimoji="0" lang="fr-FR" sz="1400" b="1" i="0" u="none" strike="noStrike" kern="1200" cap="none" spc="0" normalizeH="0" baseline="0" noProof="0" dirty="0">
              <a:ln>
                <a:noFill/>
              </a:ln>
              <a:solidFill>
                <a:srgbClr val="565656"/>
              </a:solidFill>
              <a:effectLst/>
              <a:uLnTx/>
              <a:uFillTx/>
              <a:latin typeface="Calibri" panose="020F0502020204030204"/>
              <a:ea typeface="+mn-ea"/>
              <a:cs typeface="Calibri" panose="020F0502020204030204" pitchFamily="34" charset="0"/>
            </a:endParaRPr>
          </a:p>
          <a:p>
            <a:pPr marL="144000" marR="0" lvl="0" indent="-144000" algn="ctr" defTabSz="914400" rtl="0" eaLnBrk="1" fontAlgn="auto" latinLnBrk="0" hangingPunct="1">
              <a:lnSpc>
                <a:spcPts val="1600"/>
              </a:lnSpc>
              <a:spcBef>
                <a:spcPts val="600"/>
              </a:spcBef>
              <a:spcAft>
                <a:spcPts val="0"/>
              </a:spcAft>
              <a:buClrTx/>
              <a:buSzTx/>
              <a:buFont typeface="Arial" panose="020B0604020202020204" pitchFamily="34" charset="0"/>
              <a:buChar char="•"/>
              <a:tabLst/>
              <a:defRPr/>
            </a:pPr>
            <a:r>
              <a:rPr kumimoji="0" lang="fr-FR" sz="1400" b="0" i="0" u="none" strike="noStrike" kern="1200" cap="none" spc="0" normalizeH="0" baseline="0" noProof="0" dirty="0">
                <a:ln>
                  <a:noFill/>
                </a:ln>
                <a:solidFill>
                  <a:srgbClr val="565656"/>
                </a:solidFill>
                <a:effectLst/>
                <a:uLnTx/>
                <a:uFillTx/>
                <a:latin typeface="Calibri" panose="020F0502020204030204"/>
                <a:ea typeface="+mn-ea"/>
                <a:cs typeface="Calibri" panose="020F0502020204030204" pitchFamily="34" charset="0"/>
              </a:rPr>
              <a:t>Créer des plans de récupération</a:t>
            </a:r>
          </a:p>
          <a:p>
            <a:pPr marL="144000" marR="0" lvl="0" indent="-144000" algn="ctr" defTabSz="914400" rtl="0" eaLnBrk="1" fontAlgn="auto" latinLnBrk="0" hangingPunct="1">
              <a:lnSpc>
                <a:spcPts val="1600"/>
              </a:lnSpc>
              <a:spcBef>
                <a:spcPts val="600"/>
              </a:spcBef>
              <a:spcAft>
                <a:spcPts val="0"/>
              </a:spcAft>
              <a:buClrTx/>
              <a:buSzTx/>
              <a:buFont typeface="Arial" panose="020B0604020202020204" pitchFamily="34" charset="0"/>
              <a:buChar char="•"/>
              <a:tabLst/>
              <a:defRPr/>
            </a:pPr>
            <a:r>
              <a:rPr kumimoji="0" lang="fr-FR" sz="1400" b="0" i="0" u="none" strike="noStrike" kern="1200" cap="none" spc="0" normalizeH="0" baseline="0" noProof="0" dirty="0">
                <a:ln>
                  <a:noFill/>
                </a:ln>
                <a:solidFill>
                  <a:srgbClr val="565656"/>
                </a:solidFill>
                <a:effectLst/>
                <a:uLnTx/>
                <a:uFillTx/>
                <a:latin typeface="Calibri" panose="020F0502020204030204"/>
                <a:ea typeface="+mn-ea"/>
                <a:cs typeface="Calibri" panose="020F0502020204030204" pitchFamily="34" charset="0"/>
              </a:rPr>
              <a:t>Appliquer la géo-réplication</a:t>
            </a:r>
          </a:p>
          <a:p>
            <a:pPr marL="288000" marR="0" lvl="0" indent="-288000" algn="ctr" defTabSz="914400" rtl="0" eaLnBrk="1" fontAlgn="auto" latinLnBrk="0" hangingPunct="1">
              <a:lnSpc>
                <a:spcPts val="1600"/>
              </a:lnSpc>
              <a:spcBef>
                <a:spcPts val="1200"/>
              </a:spcBef>
              <a:spcAft>
                <a:spcPts val="0"/>
              </a:spcAft>
              <a:buClr>
                <a:srgbClr val="FF7800"/>
              </a:buClr>
              <a:buSzTx/>
              <a:buFont typeface="+mj-lt"/>
              <a:buAutoNum type="arabicPeriod" startAt="3"/>
              <a:tabLst/>
              <a:defRPr/>
            </a:pPr>
            <a:r>
              <a:rPr kumimoji="0" lang="fr-FR" sz="2000" b="1" i="0" u="none" strike="noStrike" kern="1200" cap="none" spc="0" normalizeH="0" baseline="0" noProof="0" dirty="0">
                <a:ln>
                  <a:noFill/>
                </a:ln>
                <a:solidFill>
                  <a:srgbClr val="0059A1"/>
                </a:solidFill>
                <a:effectLst/>
                <a:uLnTx/>
                <a:uFillTx/>
                <a:latin typeface="Calibri" panose="020F0502020204030204"/>
                <a:ea typeface="+mn-ea"/>
                <a:cs typeface="Calibri" panose="020F0502020204030204" pitchFamily="34" charset="0"/>
              </a:rPr>
              <a:t>MIGRER LE SI DANS LE CLOUD</a:t>
            </a:r>
            <a:endParaRPr kumimoji="0" lang="fr-FR" sz="1400" b="1" i="0" u="none" strike="noStrike" kern="1200" cap="none" spc="0" normalizeH="0" baseline="0" noProof="0" dirty="0">
              <a:ln>
                <a:noFill/>
              </a:ln>
              <a:solidFill>
                <a:srgbClr val="565656"/>
              </a:solidFill>
              <a:effectLst/>
              <a:uLnTx/>
              <a:uFillTx/>
              <a:latin typeface="Calibri" panose="020F0502020204030204"/>
              <a:ea typeface="+mn-ea"/>
              <a:cs typeface="Calibri" panose="020F0502020204030204" pitchFamily="34" charset="0"/>
            </a:endParaRPr>
          </a:p>
          <a:p>
            <a:pPr marL="144000" marR="0" lvl="0" indent="-144000" algn="ctr" defTabSz="914400" rtl="0" eaLnBrk="1" fontAlgn="auto" latinLnBrk="0" hangingPunct="1">
              <a:lnSpc>
                <a:spcPts val="1600"/>
              </a:lnSpc>
              <a:spcBef>
                <a:spcPts val="600"/>
              </a:spcBef>
              <a:spcAft>
                <a:spcPts val="0"/>
              </a:spcAft>
              <a:buClrTx/>
              <a:buSzTx/>
              <a:buFont typeface="Arial" panose="020B0604020202020204" pitchFamily="34" charset="0"/>
              <a:buChar char="•"/>
              <a:tabLst/>
              <a:defRPr/>
            </a:pPr>
            <a:r>
              <a:rPr kumimoji="0" lang="fr-FR" sz="1400" b="0" i="0" u="none" strike="noStrike" kern="1200" cap="none" spc="0" normalizeH="0" baseline="0" noProof="0" dirty="0">
                <a:ln>
                  <a:noFill/>
                </a:ln>
                <a:solidFill>
                  <a:srgbClr val="565656"/>
                </a:solidFill>
                <a:effectLst/>
                <a:uLnTx/>
                <a:uFillTx/>
                <a:latin typeface="Calibri" panose="020F0502020204030204"/>
                <a:ea typeface="+mn-ea"/>
                <a:cs typeface="Calibri" panose="020F0502020204030204" pitchFamily="34" charset="0"/>
              </a:rPr>
              <a:t>Identifier les stratégies de migration du SI dans le Cloud</a:t>
            </a:r>
          </a:p>
          <a:p>
            <a:pPr marL="144000" marR="0" lvl="0" indent="-144000" algn="ctr" defTabSz="914400" rtl="0" eaLnBrk="1" fontAlgn="auto" latinLnBrk="0" hangingPunct="1">
              <a:lnSpc>
                <a:spcPts val="1600"/>
              </a:lnSpc>
              <a:spcBef>
                <a:spcPts val="600"/>
              </a:spcBef>
              <a:spcAft>
                <a:spcPts val="0"/>
              </a:spcAft>
              <a:buClrTx/>
              <a:buSzTx/>
              <a:buFont typeface="Arial" panose="020B0604020202020204" pitchFamily="34" charset="0"/>
              <a:buChar char="•"/>
              <a:tabLst/>
              <a:defRPr/>
            </a:pPr>
            <a:r>
              <a:rPr kumimoji="0" lang="fr-FR" sz="1400" b="0" i="0" u="none" strike="noStrike" kern="1200" cap="none" spc="0" normalizeH="0" baseline="0" noProof="0" dirty="0">
                <a:ln>
                  <a:noFill/>
                </a:ln>
                <a:solidFill>
                  <a:srgbClr val="565656"/>
                </a:solidFill>
                <a:effectLst/>
                <a:uLnTx/>
                <a:uFillTx/>
                <a:latin typeface="Calibri" panose="020F0502020204030204"/>
                <a:ea typeface="+mn-ea"/>
                <a:cs typeface="Calibri" panose="020F0502020204030204" pitchFamily="34" charset="0"/>
              </a:rPr>
              <a:t>Adopter une approche DevOps</a:t>
            </a:r>
          </a:p>
        </p:txBody>
      </p:sp>
    </p:spTree>
    <p:extLst>
      <p:ext uri="{BB962C8B-B14F-4D97-AF65-F5344CB8AC3E}">
        <p14:creationId xmlns:p14="http://schemas.microsoft.com/office/powerpoint/2010/main" val="21395729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t>Corrigé</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a:xfrm>
            <a:off x="720000" y="1943056"/>
            <a:ext cx="10746576" cy="4514894"/>
          </a:xfrm>
        </p:spPr>
        <p:txBody>
          <a:bodyPr/>
          <a:lstStyle/>
          <a:p>
            <a:r>
              <a:rPr lang="fr-FR" b="1" u="sng" dirty="0"/>
              <a:t>Tâche 3 :</a:t>
            </a:r>
            <a:r>
              <a:rPr lang="fr-FR" b="1" dirty="0"/>
              <a:t> </a:t>
            </a:r>
            <a:r>
              <a:rPr lang="fr-FR" dirty="0"/>
              <a:t>Activer la réplication.</a:t>
            </a:r>
          </a:p>
          <a:p>
            <a:endParaRPr lang="fr-FR" dirty="0"/>
          </a:p>
          <a:p>
            <a:pPr algn="l"/>
            <a:r>
              <a:rPr lang="fr-FR" dirty="0"/>
              <a:t>Site </a:t>
            </a:r>
            <a:r>
              <a:rPr lang="fr-FR" dirty="0" err="1"/>
              <a:t>Recovery</a:t>
            </a:r>
            <a:r>
              <a:rPr lang="fr-FR" dirty="0"/>
              <a:t> récupère les machines virtuelles associées à l’abonnement ou au groupe de</a:t>
            </a:r>
            <a:br>
              <a:rPr lang="fr-FR" dirty="0"/>
            </a:br>
            <a:r>
              <a:rPr lang="fr-FR" dirty="0"/>
              <a:t> ressources sélectionné.</a:t>
            </a:r>
          </a:p>
          <a:p>
            <a:pPr algn="l"/>
            <a:endParaRPr lang="fr-FR" dirty="0"/>
          </a:p>
          <a:p>
            <a:pPr marL="228600" indent="-228600" algn="l">
              <a:buFont typeface="+mj-lt"/>
              <a:buAutoNum type="arabicPeriod"/>
            </a:pPr>
            <a:r>
              <a:rPr lang="fr-FR" dirty="0"/>
              <a:t>Dans </a:t>
            </a:r>
            <a:r>
              <a:rPr lang="fr-FR" b="1" dirty="0"/>
              <a:t>Machines virtuelles</a:t>
            </a:r>
            <a:r>
              <a:rPr lang="fr-FR" dirty="0"/>
              <a:t>, sélectionnez les machines virtuelles pour lesquelles vous souhaitez activer la récupération d’urgence. Vous pouvez en sélectionner jusqu’à 10.</a:t>
            </a:r>
          </a:p>
          <a:p>
            <a:pPr marL="228600" indent="-228600" algn="l">
              <a:buFont typeface="+mj-lt"/>
              <a:buAutoNum type="arabicPeriod"/>
            </a:pPr>
            <a:r>
              <a:rPr lang="fr-FR" dirty="0"/>
              <a:t>Sélectionnez </a:t>
            </a:r>
            <a:r>
              <a:rPr lang="fr-FR" b="1" dirty="0"/>
              <a:t>Suivant</a:t>
            </a:r>
            <a:r>
              <a:rPr lang="fr-FR" dirty="0"/>
              <a:t>.</a:t>
            </a:r>
          </a:p>
          <a:p>
            <a:pPr algn="l"/>
            <a:endParaRPr lang="fr-FR" dirty="0"/>
          </a:p>
          <a:p>
            <a:pPr algn="l"/>
            <a:endParaRPr lang="fr-FR" dirty="0"/>
          </a:p>
          <a:p>
            <a:endParaRPr lang="fr-FR" dirty="0"/>
          </a:p>
          <a:p>
            <a:endParaRPr lang="fr-FR" dirty="0">
              <a:solidFill>
                <a:srgbClr val="161616"/>
              </a:solidFill>
              <a:latin typeface="Segoe UI" panose="020B0502040204020203" pitchFamily="34" charset="0"/>
            </a:endParaRPr>
          </a:p>
          <a:p>
            <a:endParaRPr lang="fr-FR" dirty="0"/>
          </a:p>
        </p:txBody>
      </p:sp>
      <p:sp>
        <p:nvSpPr>
          <p:cNvPr id="10" name="Titre 1">
            <a:extLst>
              <a:ext uri="{FF2B5EF4-FFF2-40B4-BE49-F238E27FC236}">
                <a16:creationId xmlns:a16="http://schemas.microsoft.com/office/drawing/2014/main" id="{81F89035-05B1-DD25-3379-379F8E811573}"/>
              </a:ext>
            </a:extLst>
          </p:cNvPr>
          <p:cNvSpPr>
            <a:spLocks noGrp="1"/>
          </p:cNvSpPr>
          <p:nvPr>
            <p:ph type="title"/>
          </p:nvPr>
        </p:nvSpPr>
        <p:spPr>
          <a:xfrm>
            <a:off x="180000" y="400050"/>
            <a:ext cx="5075172" cy="415143"/>
          </a:xfrm>
        </p:spPr>
        <p:txBody>
          <a:bodyPr/>
          <a:lstStyle/>
          <a:p>
            <a:r>
              <a:rPr lang="fr-FR" dirty="0"/>
              <a:t>Activité 1</a:t>
            </a:r>
          </a:p>
        </p:txBody>
      </p:sp>
      <p:sp>
        <p:nvSpPr>
          <p:cNvPr id="11" name="Espace réservé du texte 2">
            <a:extLst>
              <a:ext uri="{FF2B5EF4-FFF2-40B4-BE49-F238E27FC236}">
                <a16:creationId xmlns:a16="http://schemas.microsoft.com/office/drawing/2014/main" id="{E1731F40-76C2-F2E9-0201-591600DE14D3}"/>
              </a:ext>
            </a:extLst>
          </p:cNvPr>
          <p:cNvSpPr>
            <a:spLocks noGrp="1"/>
          </p:cNvSpPr>
          <p:nvPr>
            <p:ph type="body" sz="quarter" idx="11"/>
          </p:nvPr>
        </p:nvSpPr>
        <p:spPr>
          <a:xfrm>
            <a:off x="180000" y="725765"/>
            <a:ext cx="5075172" cy="444906"/>
          </a:xfrm>
        </p:spPr>
        <p:txBody>
          <a:bodyPr/>
          <a:lstStyle/>
          <a:p>
            <a:r>
              <a:rPr lang="fr-FR" dirty="0"/>
              <a:t>Implémentation de services de récupération basés sur Azure</a:t>
            </a:r>
          </a:p>
        </p:txBody>
      </p:sp>
      <p:pic>
        <p:nvPicPr>
          <p:cNvPr id="2" name="Image 1">
            <a:extLst>
              <a:ext uri="{FF2B5EF4-FFF2-40B4-BE49-F238E27FC236}">
                <a16:creationId xmlns:a16="http://schemas.microsoft.com/office/drawing/2014/main" id="{8DEFDDCD-3A09-4463-BAB9-B32C3AEC7ABF}"/>
              </a:ext>
            </a:extLst>
          </p:cNvPr>
          <p:cNvPicPr>
            <a:picLocks noChangeAspect="1"/>
          </p:cNvPicPr>
          <p:nvPr/>
        </p:nvPicPr>
        <p:blipFill>
          <a:blip r:embed="rId2"/>
          <a:stretch>
            <a:fillRect/>
          </a:stretch>
        </p:blipFill>
        <p:spPr>
          <a:xfrm>
            <a:off x="6727133" y="1943056"/>
            <a:ext cx="4825532" cy="4152566"/>
          </a:xfrm>
          <a:prstGeom prst="rect">
            <a:avLst/>
          </a:prstGeom>
        </p:spPr>
      </p:pic>
    </p:spTree>
    <p:extLst>
      <p:ext uri="{BB962C8B-B14F-4D97-AF65-F5344CB8AC3E}">
        <p14:creationId xmlns:p14="http://schemas.microsoft.com/office/powerpoint/2010/main" val="33883613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t>Corrigé</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a:xfrm>
            <a:off x="720000" y="1943056"/>
            <a:ext cx="10746576" cy="4514894"/>
          </a:xfrm>
        </p:spPr>
        <p:txBody>
          <a:bodyPr/>
          <a:lstStyle/>
          <a:p>
            <a:r>
              <a:rPr lang="fr-FR" b="1" u="sng" dirty="0"/>
              <a:t>Tâche 3 :</a:t>
            </a:r>
            <a:r>
              <a:rPr lang="fr-FR" b="1" dirty="0"/>
              <a:t> </a:t>
            </a:r>
            <a:r>
              <a:rPr lang="fr-FR" dirty="0"/>
              <a:t>Activer la réplication.</a:t>
            </a:r>
          </a:p>
          <a:p>
            <a:endParaRPr lang="fr-FR" dirty="0"/>
          </a:p>
          <a:p>
            <a:pPr algn="l"/>
            <a:r>
              <a:rPr lang="fr-FR" dirty="0"/>
              <a:t>Passer en revue les paramètres de réplication:</a:t>
            </a:r>
          </a:p>
          <a:p>
            <a:pPr algn="l"/>
            <a:endParaRPr lang="fr-FR" dirty="0"/>
          </a:p>
          <a:p>
            <a:pPr marL="228600" indent="-228600" algn="l">
              <a:buFont typeface="+mj-lt"/>
              <a:buAutoNum type="arabicPeriod"/>
            </a:pPr>
            <a:r>
              <a:rPr lang="fr-FR" dirty="0"/>
              <a:t>Dans </a:t>
            </a:r>
            <a:r>
              <a:rPr lang="fr-FR" b="1" dirty="0"/>
              <a:t>Paramètres de réplication</a:t>
            </a:r>
            <a:r>
              <a:rPr lang="fr-FR" dirty="0"/>
              <a:t>, passez en revue les paramètres. Site </a:t>
            </a:r>
            <a:r>
              <a:rPr lang="fr-FR" dirty="0" err="1"/>
              <a:t>Recovery</a:t>
            </a:r>
            <a:r>
              <a:rPr lang="fr-FR" dirty="0"/>
              <a:t> crée les paramètres ou la stratégie par défaut pour la région cible. Dans ce TP, nous utilisons les paramètres par défaut.</a:t>
            </a:r>
          </a:p>
          <a:p>
            <a:pPr marL="228600" indent="-228600" algn="l">
              <a:buFont typeface="+mj-lt"/>
              <a:buAutoNum type="arabicPeriod"/>
            </a:pPr>
            <a:r>
              <a:rPr lang="fr-FR" dirty="0"/>
              <a:t>Sélectionnez </a:t>
            </a:r>
            <a:r>
              <a:rPr lang="fr-FR" b="1" dirty="0"/>
              <a:t>Suivant</a:t>
            </a:r>
            <a:r>
              <a:rPr lang="fr-FR" dirty="0"/>
              <a:t>.</a:t>
            </a:r>
          </a:p>
          <a:p>
            <a:pPr algn="l"/>
            <a:endParaRPr lang="fr-FR" dirty="0"/>
          </a:p>
          <a:p>
            <a:endParaRPr lang="fr-FR" dirty="0"/>
          </a:p>
          <a:p>
            <a:endParaRPr lang="fr-FR" dirty="0">
              <a:solidFill>
                <a:srgbClr val="161616"/>
              </a:solidFill>
              <a:latin typeface="Segoe UI" panose="020B0502040204020203" pitchFamily="34" charset="0"/>
            </a:endParaRPr>
          </a:p>
          <a:p>
            <a:endParaRPr lang="fr-FR" dirty="0"/>
          </a:p>
        </p:txBody>
      </p:sp>
      <p:sp>
        <p:nvSpPr>
          <p:cNvPr id="10" name="Titre 1">
            <a:extLst>
              <a:ext uri="{FF2B5EF4-FFF2-40B4-BE49-F238E27FC236}">
                <a16:creationId xmlns:a16="http://schemas.microsoft.com/office/drawing/2014/main" id="{81F89035-05B1-DD25-3379-379F8E811573}"/>
              </a:ext>
            </a:extLst>
          </p:cNvPr>
          <p:cNvSpPr>
            <a:spLocks noGrp="1"/>
          </p:cNvSpPr>
          <p:nvPr>
            <p:ph type="title"/>
          </p:nvPr>
        </p:nvSpPr>
        <p:spPr>
          <a:xfrm>
            <a:off x="180000" y="400050"/>
            <a:ext cx="5075172" cy="415143"/>
          </a:xfrm>
        </p:spPr>
        <p:txBody>
          <a:bodyPr/>
          <a:lstStyle/>
          <a:p>
            <a:r>
              <a:rPr lang="fr-FR" dirty="0"/>
              <a:t>Activité 1</a:t>
            </a:r>
          </a:p>
        </p:txBody>
      </p:sp>
      <p:sp>
        <p:nvSpPr>
          <p:cNvPr id="11" name="Espace réservé du texte 2">
            <a:extLst>
              <a:ext uri="{FF2B5EF4-FFF2-40B4-BE49-F238E27FC236}">
                <a16:creationId xmlns:a16="http://schemas.microsoft.com/office/drawing/2014/main" id="{E1731F40-76C2-F2E9-0201-591600DE14D3}"/>
              </a:ext>
            </a:extLst>
          </p:cNvPr>
          <p:cNvSpPr>
            <a:spLocks noGrp="1"/>
          </p:cNvSpPr>
          <p:nvPr>
            <p:ph type="body" sz="quarter" idx="11"/>
          </p:nvPr>
        </p:nvSpPr>
        <p:spPr>
          <a:xfrm>
            <a:off x="180000" y="725765"/>
            <a:ext cx="5075172" cy="444906"/>
          </a:xfrm>
        </p:spPr>
        <p:txBody>
          <a:bodyPr/>
          <a:lstStyle/>
          <a:p>
            <a:r>
              <a:rPr lang="fr-FR" dirty="0"/>
              <a:t>Implémentation de services de récupération basés sur Azure</a:t>
            </a:r>
          </a:p>
        </p:txBody>
      </p:sp>
      <p:pic>
        <p:nvPicPr>
          <p:cNvPr id="3" name="Image 2">
            <a:extLst>
              <a:ext uri="{FF2B5EF4-FFF2-40B4-BE49-F238E27FC236}">
                <a16:creationId xmlns:a16="http://schemas.microsoft.com/office/drawing/2014/main" id="{9735256D-1224-4018-8116-8F2FD37287EA}"/>
              </a:ext>
            </a:extLst>
          </p:cNvPr>
          <p:cNvPicPr>
            <a:picLocks noChangeAspect="1"/>
          </p:cNvPicPr>
          <p:nvPr/>
        </p:nvPicPr>
        <p:blipFill rotWithShape="1">
          <a:blip r:embed="rId2"/>
          <a:srcRect b="51545"/>
          <a:stretch/>
        </p:blipFill>
        <p:spPr>
          <a:xfrm>
            <a:off x="4817757" y="3311912"/>
            <a:ext cx="6347901" cy="3323063"/>
          </a:xfrm>
          <a:prstGeom prst="rect">
            <a:avLst/>
          </a:prstGeom>
        </p:spPr>
      </p:pic>
    </p:spTree>
    <p:extLst>
      <p:ext uri="{BB962C8B-B14F-4D97-AF65-F5344CB8AC3E}">
        <p14:creationId xmlns:p14="http://schemas.microsoft.com/office/powerpoint/2010/main" val="26351278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t>Corrigé</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a:xfrm>
            <a:off x="720000" y="1943056"/>
            <a:ext cx="10746576" cy="4514894"/>
          </a:xfrm>
        </p:spPr>
        <p:txBody>
          <a:bodyPr/>
          <a:lstStyle/>
          <a:p>
            <a:r>
              <a:rPr lang="fr-FR" b="1" u="sng" dirty="0"/>
              <a:t>Tâche 3 :</a:t>
            </a:r>
            <a:r>
              <a:rPr lang="fr-FR" b="1" dirty="0"/>
              <a:t> </a:t>
            </a:r>
            <a:r>
              <a:rPr lang="fr-FR" dirty="0"/>
              <a:t>Activer la réplication.</a:t>
            </a:r>
          </a:p>
          <a:p>
            <a:endParaRPr lang="fr-FR" dirty="0"/>
          </a:p>
          <a:p>
            <a:endParaRPr lang="fr-FR" dirty="0">
              <a:solidFill>
                <a:srgbClr val="161616"/>
              </a:solidFill>
              <a:latin typeface="Segoe UI" panose="020B0502040204020203" pitchFamily="34" charset="0"/>
            </a:endParaRPr>
          </a:p>
          <a:p>
            <a:endParaRPr lang="fr-FR" dirty="0"/>
          </a:p>
        </p:txBody>
      </p:sp>
      <p:sp>
        <p:nvSpPr>
          <p:cNvPr id="10" name="Titre 1">
            <a:extLst>
              <a:ext uri="{FF2B5EF4-FFF2-40B4-BE49-F238E27FC236}">
                <a16:creationId xmlns:a16="http://schemas.microsoft.com/office/drawing/2014/main" id="{81F89035-05B1-DD25-3379-379F8E811573}"/>
              </a:ext>
            </a:extLst>
          </p:cNvPr>
          <p:cNvSpPr>
            <a:spLocks noGrp="1"/>
          </p:cNvSpPr>
          <p:nvPr>
            <p:ph type="title"/>
          </p:nvPr>
        </p:nvSpPr>
        <p:spPr>
          <a:xfrm>
            <a:off x="180000" y="400050"/>
            <a:ext cx="5075172" cy="415143"/>
          </a:xfrm>
        </p:spPr>
        <p:txBody>
          <a:bodyPr/>
          <a:lstStyle/>
          <a:p>
            <a:r>
              <a:rPr lang="fr-FR" dirty="0"/>
              <a:t>Activité 1</a:t>
            </a:r>
          </a:p>
        </p:txBody>
      </p:sp>
      <p:sp>
        <p:nvSpPr>
          <p:cNvPr id="11" name="Espace réservé du texte 2">
            <a:extLst>
              <a:ext uri="{FF2B5EF4-FFF2-40B4-BE49-F238E27FC236}">
                <a16:creationId xmlns:a16="http://schemas.microsoft.com/office/drawing/2014/main" id="{E1731F40-76C2-F2E9-0201-591600DE14D3}"/>
              </a:ext>
            </a:extLst>
          </p:cNvPr>
          <p:cNvSpPr>
            <a:spLocks noGrp="1"/>
          </p:cNvSpPr>
          <p:nvPr>
            <p:ph type="body" sz="quarter" idx="11"/>
          </p:nvPr>
        </p:nvSpPr>
        <p:spPr>
          <a:xfrm>
            <a:off x="180000" y="725765"/>
            <a:ext cx="5075172" cy="444906"/>
          </a:xfrm>
        </p:spPr>
        <p:txBody>
          <a:bodyPr/>
          <a:lstStyle/>
          <a:p>
            <a:r>
              <a:rPr lang="fr-FR" dirty="0"/>
              <a:t>Implémentation de services de récupération basés sur Azure</a:t>
            </a:r>
          </a:p>
        </p:txBody>
      </p:sp>
      <p:pic>
        <p:nvPicPr>
          <p:cNvPr id="3" name="Image 2">
            <a:extLst>
              <a:ext uri="{FF2B5EF4-FFF2-40B4-BE49-F238E27FC236}">
                <a16:creationId xmlns:a16="http://schemas.microsoft.com/office/drawing/2014/main" id="{9735256D-1224-4018-8116-8F2FD37287EA}"/>
              </a:ext>
            </a:extLst>
          </p:cNvPr>
          <p:cNvPicPr>
            <a:picLocks noChangeAspect="1"/>
          </p:cNvPicPr>
          <p:nvPr/>
        </p:nvPicPr>
        <p:blipFill rotWithShape="1">
          <a:blip r:embed="rId2"/>
          <a:srcRect t="47968"/>
          <a:stretch/>
        </p:blipFill>
        <p:spPr>
          <a:xfrm>
            <a:off x="2919337" y="2563845"/>
            <a:ext cx="6347901" cy="3568390"/>
          </a:xfrm>
          <a:prstGeom prst="rect">
            <a:avLst/>
          </a:prstGeom>
        </p:spPr>
      </p:pic>
    </p:spTree>
    <p:extLst>
      <p:ext uri="{BB962C8B-B14F-4D97-AF65-F5344CB8AC3E}">
        <p14:creationId xmlns:p14="http://schemas.microsoft.com/office/powerpoint/2010/main" val="27160906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t>Corrigé</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a:xfrm>
            <a:off x="720000" y="1943056"/>
            <a:ext cx="10746576" cy="4514894"/>
          </a:xfrm>
        </p:spPr>
        <p:txBody>
          <a:bodyPr/>
          <a:lstStyle/>
          <a:p>
            <a:r>
              <a:rPr lang="fr-FR" b="1" u="sng" dirty="0"/>
              <a:t>Tâche 3 :</a:t>
            </a:r>
            <a:r>
              <a:rPr lang="fr-FR" b="1" dirty="0"/>
              <a:t> </a:t>
            </a:r>
            <a:r>
              <a:rPr lang="fr-FR" dirty="0"/>
              <a:t>Activer la réplication.</a:t>
            </a:r>
          </a:p>
          <a:p>
            <a:endParaRPr lang="fr-FR" dirty="0"/>
          </a:p>
          <a:p>
            <a:r>
              <a:rPr lang="fr-FR" dirty="0">
                <a:solidFill>
                  <a:srgbClr val="161616"/>
                </a:solidFill>
                <a:latin typeface="Segoe UI" panose="020B0502040204020203" pitchFamily="34" charset="0"/>
              </a:rPr>
              <a:t>Dans l’onglet « </a:t>
            </a:r>
            <a:r>
              <a:rPr lang="fr-FR" b="1" dirty="0">
                <a:solidFill>
                  <a:srgbClr val="161616"/>
                </a:solidFill>
                <a:latin typeface="Segoe UI" panose="020B0502040204020203" pitchFamily="34" charset="0"/>
              </a:rPr>
              <a:t>Gérer</a:t>
            </a:r>
            <a:r>
              <a:rPr lang="fr-FR" dirty="0">
                <a:solidFill>
                  <a:srgbClr val="161616"/>
                </a:solidFill>
                <a:latin typeface="Segoe UI" panose="020B0502040204020203" pitchFamily="34" charset="0"/>
              </a:rPr>
              <a:t> »:</a:t>
            </a:r>
          </a:p>
          <a:p>
            <a:endParaRPr lang="fr-FR" dirty="0">
              <a:solidFill>
                <a:srgbClr val="161616"/>
              </a:solidFill>
              <a:latin typeface="Segoe UI" panose="020B0502040204020203" pitchFamily="34" charset="0"/>
            </a:endParaRPr>
          </a:p>
          <a:p>
            <a:pPr marL="171450" indent="-171450">
              <a:buFont typeface="Arial" panose="020B0604020202020204" pitchFamily="34" charset="0"/>
              <a:buChar char="•"/>
            </a:pPr>
            <a:r>
              <a:rPr lang="fr-FR" b="1" dirty="0"/>
              <a:t>Sous Stratégie de réplication :</a:t>
            </a:r>
          </a:p>
          <a:p>
            <a:r>
              <a:rPr lang="fr-FR" b="1" dirty="0"/>
              <a:t>Stratégie de réplication </a:t>
            </a:r>
            <a:r>
              <a:rPr lang="fr-FR" dirty="0"/>
              <a:t>: sélectionnez la stratégie de réplication. Définissez  les paramètres de l’historique de conservation des points de récupération et la fréquence des instantanés de cohérence d’application. Par défaut, Site </a:t>
            </a:r>
            <a:r>
              <a:rPr lang="fr-FR" dirty="0" err="1"/>
              <a:t>Recovery</a:t>
            </a:r>
            <a:r>
              <a:rPr lang="fr-FR" dirty="0"/>
              <a:t> crée une stratégie de réplication avec des paramètres par défaut de 24 heures pour la conservation des points de récupération.</a:t>
            </a:r>
          </a:p>
          <a:p>
            <a:r>
              <a:rPr lang="fr-FR" b="1" dirty="0"/>
              <a:t>Groupe de réplication </a:t>
            </a:r>
            <a:r>
              <a:rPr lang="fr-FR" dirty="0"/>
              <a:t>: créez un groupe de réplication pour répliquer les machines virtuelles ensemble afin de générer des points de récupération offrant une cohérence </a:t>
            </a:r>
            <a:r>
              <a:rPr lang="fr-FR" dirty="0" err="1"/>
              <a:t>multimachine</a:t>
            </a:r>
            <a:r>
              <a:rPr lang="fr-FR" dirty="0"/>
              <a:t> virtuelle. Remarque : dans la mesure où l’activation de la cohérence </a:t>
            </a:r>
            <a:r>
              <a:rPr lang="fr-FR" dirty="0" err="1"/>
              <a:t>multimachine</a:t>
            </a:r>
            <a:r>
              <a:rPr lang="fr-FR" dirty="0"/>
              <a:t> virtuelle peut avoir une incidence sur les performances de la charge de travail, elle ne doit être utilisée que si les machines exécutent la même charge de travail et que vous avez besoin de cohérence entre plusieurs machines virtuelles.</a:t>
            </a:r>
          </a:p>
          <a:p>
            <a:pPr marL="171450" indent="-171450">
              <a:buFont typeface="Arial" panose="020B0604020202020204" pitchFamily="34" charset="0"/>
              <a:buChar char="•"/>
            </a:pPr>
            <a:r>
              <a:rPr lang="fr-FR" b="1" dirty="0"/>
              <a:t>Sous Paramètres d’extension :</a:t>
            </a:r>
          </a:p>
          <a:p>
            <a:r>
              <a:rPr lang="fr-FR" dirty="0"/>
              <a:t>Sélectionnez Mettre à jour les paramètres et Compte Automation.</a:t>
            </a:r>
          </a:p>
        </p:txBody>
      </p:sp>
      <p:sp>
        <p:nvSpPr>
          <p:cNvPr id="10" name="Titre 1">
            <a:extLst>
              <a:ext uri="{FF2B5EF4-FFF2-40B4-BE49-F238E27FC236}">
                <a16:creationId xmlns:a16="http://schemas.microsoft.com/office/drawing/2014/main" id="{81F89035-05B1-DD25-3379-379F8E811573}"/>
              </a:ext>
            </a:extLst>
          </p:cNvPr>
          <p:cNvSpPr>
            <a:spLocks noGrp="1"/>
          </p:cNvSpPr>
          <p:nvPr>
            <p:ph type="title"/>
          </p:nvPr>
        </p:nvSpPr>
        <p:spPr>
          <a:xfrm>
            <a:off x="180000" y="400050"/>
            <a:ext cx="5075172" cy="415143"/>
          </a:xfrm>
        </p:spPr>
        <p:txBody>
          <a:bodyPr/>
          <a:lstStyle/>
          <a:p>
            <a:r>
              <a:rPr lang="fr-FR" dirty="0"/>
              <a:t>Activité 1</a:t>
            </a:r>
          </a:p>
        </p:txBody>
      </p:sp>
      <p:sp>
        <p:nvSpPr>
          <p:cNvPr id="11" name="Espace réservé du texte 2">
            <a:extLst>
              <a:ext uri="{FF2B5EF4-FFF2-40B4-BE49-F238E27FC236}">
                <a16:creationId xmlns:a16="http://schemas.microsoft.com/office/drawing/2014/main" id="{E1731F40-76C2-F2E9-0201-591600DE14D3}"/>
              </a:ext>
            </a:extLst>
          </p:cNvPr>
          <p:cNvSpPr>
            <a:spLocks noGrp="1"/>
          </p:cNvSpPr>
          <p:nvPr>
            <p:ph type="body" sz="quarter" idx="11"/>
          </p:nvPr>
        </p:nvSpPr>
        <p:spPr>
          <a:xfrm>
            <a:off x="180000" y="725765"/>
            <a:ext cx="5075172" cy="444906"/>
          </a:xfrm>
        </p:spPr>
        <p:txBody>
          <a:bodyPr/>
          <a:lstStyle/>
          <a:p>
            <a:r>
              <a:rPr lang="fr-FR" dirty="0"/>
              <a:t>Implémentation de services de récupération basés sur Azure</a:t>
            </a:r>
          </a:p>
        </p:txBody>
      </p:sp>
    </p:spTree>
    <p:extLst>
      <p:ext uri="{BB962C8B-B14F-4D97-AF65-F5344CB8AC3E}">
        <p14:creationId xmlns:p14="http://schemas.microsoft.com/office/powerpoint/2010/main" val="12237712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t>Corrigé</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a:xfrm>
            <a:off x="720000" y="1943056"/>
            <a:ext cx="10746576" cy="4514894"/>
          </a:xfrm>
        </p:spPr>
        <p:txBody>
          <a:bodyPr/>
          <a:lstStyle/>
          <a:p>
            <a:r>
              <a:rPr lang="fr-FR" b="1" u="sng" dirty="0"/>
              <a:t>Tâche 3 :</a:t>
            </a:r>
            <a:r>
              <a:rPr lang="fr-FR" b="1" dirty="0"/>
              <a:t> </a:t>
            </a:r>
            <a:r>
              <a:rPr lang="fr-FR" dirty="0"/>
              <a:t>Activer la réplication.</a:t>
            </a:r>
          </a:p>
          <a:p>
            <a:endParaRPr lang="fr-FR" dirty="0"/>
          </a:p>
          <a:p>
            <a:endParaRPr lang="fr-FR" dirty="0"/>
          </a:p>
          <a:p>
            <a:endParaRPr lang="fr-FR" dirty="0"/>
          </a:p>
          <a:p>
            <a:endParaRPr lang="fr-FR" dirty="0"/>
          </a:p>
          <a:p>
            <a:r>
              <a:rPr lang="fr-FR" dirty="0"/>
              <a:t>Sélectionnez </a:t>
            </a:r>
            <a:r>
              <a:rPr lang="fr-FR" b="1" dirty="0"/>
              <a:t>Suivant</a:t>
            </a:r>
            <a:r>
              <a:rPr lang="fr-FR" dirty="0"/>
              <a:t>.</a:t>
            </a:r>
          </a:p>
          <a:p>
            <a:endParaRPr lang="fr-FR" dirty="0"/>
          </a:p>
        </p:txBody>
      </p:sp>
      <p:sp>
        <p:nvSpPr>
          <p:cNvPr id="10" name="Titre 1">
            <a:extLst>
              <a:ext uri="{FF2B5EF4-FFF2-40B4-BE49-F238E27FC236}">
                <a16:creationId xmlns:a16="http://schemas.microsoft.com/office/drawing/2014/main" id="{81F89035-05B1-DD25-3379-379F8E811573}"/>
              </a:ext>
            </a:extLst>
          </p:cNvPr>
          <p:cNvSpPr>
            <a:spLocks noGrp="1"/>
          </p:cNvSpPr>
          <p:nvPr>
            <p:ph type="title"/>
          </p:nvPr>
        </p:nvSpPr>
        <p:spPr>
          <a:xfrm>
            <a:off x="180000" y="400050"/>
            <a:ext cx="5075172" cy="415143"/>
          </a:xfrm>
        </p:spPr>
        <p:txBody>
          <a:bodyPr/>
          <a:lstStyle/>
          <a:p>
            <a:r>
              <a:rPr lang="fr-FR" dirty="0"/>
              <a:t>Activité 1</a:t>
            </a:r>
          </a:p>
        </p:txBody>
      </p:sp>
      <p:sp>
        <p:nvSpPr>
          <p:cNvPr id="11" name="Espace réservé du texte 2">
            <a:extLst>
              <a:ext uri="{FF2B5EF4-FFF2-40B4-BE49-F238E27FC236}">
                <a16:creationId xmlns:a16="http://schemas.microsoft.com/office/drawing/2014/main" id="{E1731F40-76C2-F2E9-0201-591600DE14D3}"/>
              </a:ext>
            </a:extLst>
          </p:cNvPr>
          <p:cNvSpPr>
            <a:spLocks noGrp="1"/>
          </p:cNvSpPr>
          <p:nvPr>
            <p:ph type="body" sz="quarter" idx="11"/>
          </p:nvPr>
        </p:nvSpPr>
        <p:spPr>
          <a:xfrm>
            <a:off x="180000" y="725765"/>
            <a:ext cx="5075172" cy="444906"/>
          </a:xfrm>
        </p:spPr>
        <p:txBody>
          <a:bodyPr/>
          <a:lstStyle/>
          <a:p>
            <a:r>
              <a:rPr lang="fr-FR" dirty="0"/>
              <a:t>Implémentation de services de récupération basés sur Azure</a:t>
            </a:r>
          </a:p>
        </p:txBody>
      </p:sp>
      <p:pic>
        <p:nvPicPr>
          <p:cNvPr id="2" name="Image 1">
            <a:extLst>
              <a:ext uri="{FF2B5EF4-FFF2-40B4-BE49-F238E27FC236}">
                <a16:creationId xmlns:a16="http://schemas.microsoft.com/office/drawing/2014/main" id="{CB73F85A-08BD-462A-9FE1-89D4E67B5F9F}"/>
              </a:ext>
            </a:extLst>
          </p:cNvPr>
          <p:cNvPicPr>
            <a:picLocks noChangeAspect="1"/>
          </p:cNvPicPr>
          <p:nvPr/>
        </p:nvPicPr>
        <p:blipFill>
          <a:blip r:embed="rId2"/>
          <a:stretch>
            <a:fillRect/>
          </a:stretch>
        </p:blipFill>
        <p:spPr>
          <a:xfrm>
            <a:off x="3468029" y="1776515"/>
            <a:ext cx="6000606" cy="4630964"/>
          </a:xfrm>
          <a:prstGeom prst="rect">
            <a:avLst/>
          </a:prstGeom>
        </p:spPr>
      </p:pic>
    </p:spTree>
    <p:extLst>
      <p:ext uri="{BB962C8B-B14F-4D97-AF65-F5344CB8AC3E}">
        <p14:creationId xmlns:p14="http://schemas.microsoft.com/office/powerpoint/2010/main" val="6476376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t>Corrigé</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a:xfrm>
            <a:off x="720000" y="1943056"/>
            <a:ext cx="10746576" cy="4514894"/>
          </a:xfrm>
        </p:spPr>
        <p:txBody>
          <a:bodyPr/>
          <a:lstStyle/>
          <a:p>
            <a:r>
              <a:rPr lang="fr-FR" b="1" u="sng" dirty="0"/>
              <a:t>Tâche 3 :</a:t>
            </a:r>
            <a:r>
              <a:rPr lang="fr-FR" b="1" dirty="0"/>
              <a:t> </a:t>
            </a:r>
            <a:r>
              <a:rPr lang="fr-FR" dirty="0"/>
              <a:t>Activer la réplication.</a:t>
            </a:r>
          </a:p>
          <a:p>
            <a:endParaRPr lang="fr-FR" dirty="0"/>
          </a:p>
          <a:p>
            <a:pPr algn="l"/>
            <a:r>
              <a:rPr lang="fr-FR" dirty="0"/>
              <a:t>Dans l’onglet, « </a:t>
            </a:r>
            <a:r>
              <a:rPr lang="fr-FR" b="1" dirty="0"/>
              <a:t>Revue</a:t>
            </a:r>
            <a:r>
              <a:rPr lang="fr-FR" dirty="0"/>
              <a:t> », passez en revue les paramètres de machine virtuelle et sélectionnez</a:t>
            </a:r>
            <a:br>
              <a:rPr lang="fr-FR" dirty="0"/>
            </a:br>
            <a:r>
              <a:rPr lang="fr-FR" dirty="0"/>
              <a:t> </a:t>
            </a:r>
            <a:r>
              <a:rPr lang="fr-FR" b="1" dirty="0"/>
              <a:t>Activer la réplication</a:t>
            </a:r>
            <a:r>
              <a:rPr lang="fr-FR" dirty="0"/>
              <a:t>.</a:t>
            </a:r>
          </a:p>
          <a:p>
            <a:endParaRPr lang="fr-FR" dirty="0"/>
          </a:p>
        </p:txBody>
      </p:sp>
      <p:sp>
        <p:nvSpPr>
          <p:cNvPr id="10" name="Titre 1">
            <a:extLst>
              <a:ext uri="{FF2B5EF4-FFF2-40B4-BE49-F238E27FC236}">
                <a16:creationId xmlns:a16="http://schemas.microsoft.com/office/drawing/2014/main" id="{81F89035-05B1-DD25-3379-379F8E811573}"/>
              </a:ext>
            </a:extLst>
          </p:cNvPr>
          <p:cNvSpPr>
            <a:spLocks noGrp="1"/>
          </p:cNvSpPr>
          <p:nvPr>
            <p:ph type="title"/>
          </p:nvPr>
        </p:nvSpPr>
        <p:spPr>
          <a:xfrm>
            <a:off x="180000" y="400050"/>
            <a:ext cx="5075172" cy="415143"/>
          </a:xfrm>
        </p:spPr>
        <p:txBody>
          <a:bodyPr/>
          <a:lstStyle/>
          <a:p>
            <a:r>
              <a:rPr lang="fr-FR" dirty="0"/>
              <a:t>Activité 1</a:t>
            </a:r>
          </a:p>
        </p:txBody>
      </p:sp>
      <p:sp>
        <p:nvSpPr>
          <p:cNvPr id="11" name="Espace réservé du texte 2">
            <a:extLst>
              <a:ext uri="{FF2B5EF4-FFF2-40B4-BE49-F238E27FC236}">
                <a16:creationId xmlns:a16="http://schemas.microsoft.com/office/drawing/2014/main" id="{E1731F40-76C2-F2E9-0201-591600DE14D3}"/>
              </a:ext>
            </a:extLst>
          </p:cNvPr>
          <p:cNvSpPr>
            <a:spLocks noGrp="1"/>
          </p:cNvSpPr>
          <p:nvPr>
            <p:ph type="body" sz="quarter" idx="11"/>
          </p:nvPr>
        </p:nvSpPr>
        <p:spPr>
          <a:xfrm>
            <a:off x="180000" y="725765"/>
            <a:ext cx="5075172" cy="444906"/>
          </a:xfrm>
        </p:spPr>
        <p:txBody>
          <a:bodyPr/>
          <a:lstStyle/>
          <a:p>
            <a:r>
              <a:rPr lang="fr-FR" dirty="0"/>
              <a:t>Implémentation de services de récupération basés sur Azure</a:t>
            </a:r>
          </a:p>
        </p:txBody>
      </p:sp>
      <p:pic>
        <p:nvPicPr>
          <p:cNvPr id="3" name="Image 2">
            <a:extLst>
              <a:ext uri="{FF2B5EF4-FFF2-40B4-BE49-F238E27FC236}">
                <a16:creationId xmlns:a16="http://schemas.microsoft.com/office/drawing/2014/main" id="{8C1B900F-A84D-44AD-9B2F-29C7945E4C1A}"/>
              </a:ext>
            </a:extLst>
          </p:cNvPr>
          <p:cNvPicPr>
            <a:picLocks noChangeAspect="1"/>
          </p:cNvPicPr>
          <p:nvPr/>
        </p:nvPicPr>
        <p:blipFill>
          <a:blip r:embed="rId2"/>
          <a:stretch>
            <a:fillRect/>
          </a:stretch>
        </p:blipFill>
        <p:spPr>
          <a:xfrm>
            <a:off x="7203827" y="1572086"/>
            <a:ext cx="4362589" cy="4885864"/>
          </a:xfrm>
          <a:prstGeom prst="rect">
            <a:avLst/>
          </a:prstGeom>
        </p:spPr>
      </p:pic>
    </p:spTree>
    <p:extLst>
      <p:ext uri="{BB962C8B-B14F-4D97-AF65-F5344CB8AC3E}">
        <p14:creationId xmlns:p14="http://schemas.microsoft.com/office/powerpoint/2010/main" val="10958812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t>Corrigé</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a:xfrm>
            <a:off x="720000" y="1943056"/>
            <a:ext cx="10746576" cy="4514894"/>
          </a:xfrm>
        </p:spPr>
        <p:txBody>
          <a:bodyPr/>
          <a:lstStyle/>
          <a:p>
            <a:r>
              <a:rPr lang="fr-FR" b="1" u="sng" dirty="0"/>
              <a:t>Tâche 3 :</a:t>
            </a:r>
            <a:r>
              <a:rPr lang="fr-FR" b="1" dirty="0"/>
              <a:t> </a:t>
            </a:r>
            <a:r>
              <a:rPr lang="fr-FR" dirty="0"/>
              <a:t>Activer la réplication.</a:t>
            </a:r>
          </a:p>
          <a:p>
            <a:endParaRPr lang="fr-FR" dirty="0"/>
          </a:p>
          <a:p>
            <a:pPr algn="l"/>
            <a:r>
              <a:rPr lang="fr-FR" dirty="0"/>
              <a:t>Les machines virtuelles que vous activez s’affichent dans la page du coffre &gt;Éléments répliqués.</a:t>
            </a:r>
          </a:p>
        </p:txBody>
      </p:sp>
      <p:sp>
        <p:nvSpPr>
          <p:cNvPr id="10" name="Titre 1">
            <a:extLst>
              <a:ext uri="{FF2B5EF4-FFF2-40B4-BE49-F238E27FC236}">
                <a16:creationId xmlns:a16="http://schemas.microsoft.com/office/drawing/2014/main" id="{81F89035-05B1-DD25-3379-379F8E811573}"/>
              </a:ext>
            </a:extLst>
          </p:cNvPr>
          <p:cNvSpPr>
            <a:spLocks noGrp="1"/>
          </p:cNvSpPr>
          <p:nvPr>
            <p:ph type="title"/>
          </p:nvPr>
        </p:nvSpPr>
        <p:spPr>
          <a:xfrm>
            <a:off x="180000" y="400050"/>
            <a:ext cx="5075172" cy="415143"/>
          </a:xfrm>
        </p:spPr>
        <p:txBody>
          <a:bodyPr/>
          <a:lstStyle/>
          <a:p>
            <a:r>
              <a:rPr lang="fr-FR" dirty="0"/>
              <a:t>Activité 1</a:t>
            </a:r>
          </a:p>
        </p:txBody>
      </p:sp>
      <p:sp>
        <p:nvSpPr>
          <p:cNvPr id="11" name="Espace réservé du texte 2">
            <a:extLst>
              <a:ext uri="{FF2B5EF4-FFF2-40B4-BE49-F238E27FC236}">
                <a16:creationId xmlns:a16="http://schemas.microsoft.com/office/drawing/2014/main" id="{E1731F40-76C2-F2E9-0201-591600DE14D3}"/>
              </a:ext>
            </a:extLst>
          </p:cNvPr>
          <p:cNvSpPr>
            <a:spLocks noGrp="1"/>
          </p:cNvSpPr>
          <p:nvPr>
            <p:ph type="body" sz="quarter" idx="11"/>
          </p:nvPr>
        </p:nvSpPr>
        <p:spPr>
          <a:xfrm>
            <a:off x="180000" y="725765"/>
            <a:ext cx="5075172" cy="444906"/>
          </a:xfrm>
        </p:spPr>
        <p:txBody>
          <a:bodyPr/>
          <a:lstStyle/>
          <a:p>
            <a:r>
              <a:rPr lang="fr-FR" dirty="0"/>
              <a:t>Implémentation de services de récupération basés sur Azure</a:t>
            </a:r>
          </a:p>
        </p:txBody>
      </p:sp>
      <p:pic>
        <p:nvPicPr>
          <p:cNvPr id="2" name="Image 1">
            <a:extLst>
              <a:ext uri="{FF2B5EF4-FFF2-40B4-BE49-F238E27FC236}">
                <a16:creationId xmlns:a16="http://schemas.microsoft.com/office/drawing/2014/main" id="{EF765EC0-9F2B-4EEC-B6C6-20F185507ED3}"/>
              </a:ext>
            </a:extLst>
          </p:cNvPr>
          <p:cNvPicPr>
            <a:picLocks noChangeAspect="1"/>
          </p:cNvPicPr>
          <p:nvPr/>
        </p:nvPicPr>
        <p:blipFill>
          <a:blip r:embed="rId2"/>
          <a:stretch>
            <a:fillRect/>
          </a:stretch>
        </p:blipFill>
        <p:spPr>
          <a:xfrm>
            <a:off x="2233107" y="2995575"/>
            <a:ext cx="7720361" cy="2409856"/>
          </a:xfrm>
          <a:prstGeom prst="rect">
            <a:avLst/>
          </a:prstGeom>
        </p:spPr>
      </p:pic>
    </p:spTree>
    <p:extLst>
      <p:ext uri="{BB962C8B-B14F-4D97-AF65-F5344CB8AC3E}">
        <p14:creationId xmlns:p14="http://schemas.microsoft.com/office/powerpoint/2010/main" val="22649012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t>Corrigé</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a:xfrm>
            <a:off x="720000" y="1943056"/>
            <a:ext cx="10746576" cy="4514894"/>
          </a:xfrm>
        </p:spPr>
        <p:txBody>
          <a:bodyPr/>
          <a:lstStyle/>
          <a:p>
            <a:r>
              <a:rPr lang="fr-FR" b="1" u="sng" dirty="0"/>
              <a:t>Tâche 4 :</a:t>
            </a:r>
            <a:r>
              <a:rPr lang="fr-FR" b="1" dirty="0"/>
              <a:t> </a:t>
            </a:r>
            <a:r>
              <a:rPr lang="fr-FR" dirty="0"/>
              <a:t>Tester une reprise d’activité après sinistre pour des machines virtuelles Azure.</a:t>
            </a:r>
          </a:p>
          <a:p>
            <a:endParaRPr lang="fr-FR" dirty="0"/>
          </a:p>
          <a:p>
            <a:pPr marL="171450" indent="-171450" algn="l">
              <a:buFont typeface="Arial" panose="020B0604020202020204" pitchFamily="34" charset="0"/>
              <a:buChar char="•"/>
            </a:pPr>
            <a:r>
              <a:rPr lang="fr-FR" b="1" dirty="0"/>
              <a:t>Vérifier les paramètres des machines virtuelles</a:t>
            </a:r>
            <a:r>
              <a:rPr lang="fr-FR" dirty="0"/>
              <a:t>:</a:t>
            </a:r>
          </a:p>
          <a:p>
            <a:pPr marL="228600" indent="-228600" algn="l">
              <a:buFont typeface="+mj-lt"/>
              <a:buAutoNum type="arabicPeriod"/>
            </a:pPr>
            <a:r>
              <a:rPr lang="fr-FR" dirty="0"/>
              <a:t>Dans le coffre &gt;Éléments répliqués, sélectionnez la machine virtuelle.</a:t>
            </a:r>
          </a:p>
          <a:p>
            <a:pPr marL="228600" indent="-228600" algn="l">
              <a:buFont typeface="+mj-lt"/>
              <a:buAutoNum type="arabicPeriod"/>
            </a:pPr>
            <a:endParaRPr lang="fr-FR" dirty="0"/>
          </a:p>
          <a:p>
            <a:pPr marL="228600" indent="-228600" algn="l">
              <a:buFont typeface="+mj-lt"/>
              <a:buAutoNum type="arabicPeriod"/>
            </a:pPr>
            <a:endParaRPr lang="fr-FR" dirty="0"/>
          </a:p>
          <a:p>
            <a:pPr marL="228600" indent="-228600" algn="l">
              <a:buFont typeface="+mj-lt"/>
              <a:buAutoNum type="arabicPeriod"/>
            </a:pPr>
            <a:endParaRPr lang="fr-FR" dirty="0"/>
          </a:p>
          <a:p>
            <a:pPr marL="228600" indent="-228600" algn="l">
              <a:buFont typeface="+mj-lt"/>
              <a:buAutoNum type="arabicPeriod"/>
            </a:pPr>
            <a:endParaRPr lang="fr-FR" dirty="0"/>
          </a:p>
          <a:p>
            <a:pPr marL="228600" indent="-228600" algn="l">
              <a:buFont typeface="+mj-lt"/>
              <a:buAutoNum type="arabicPeriod"/>
            </a:pPr>
            <a:endParaRPr lang="fr-FR" dirty="0"/>
          </a:p>
          <a:p>
            <a:pPr marL="228600" indent="-228600" algn="l">
              <a:buFont typeface="+mj-lt"/>
              <a:buAutoNum type="arabicPeriod"/>
            </a:pPr>
            <a:endParaRPr lang="fr-FR" dirty="0"/>
          </a:p>
          <a:p>
            <a:pPr marL="228600" indent="-228600" algn="l">
              <a:buFont typeface="+mj-lt"/>
              <a:buAutoNum type="arabicPeriod"/>
            </a:pPr>
            <a:endParaRPr lang="fr-FR" dirty="0"/>
          </a:p>
          <a:p>
            <a:pPr marL="228600" indent="-228600" algn="l">
              <a:buFont typeface="+mj-lt"/>
              <a:buAutoNum type="arabicPeriod"/>
            </a:pPr>
            <a:endParaRPr lang="fr-FR" dirty="0"/>
          </a:p>
          <a:p>
            <a:pPr marL="228600" indent="-228600" algn="l">
              <a:buFont typeface="+mj-lt"/>
              <a:buAutoNum type="arabicPeriod"/>
            </a:pPr>
            <a:endParaRPr lang="fr-FR" dirty="0"/>
          </a:p>
          <a:p>
            <a:pPr marL="228600" indent="-228600" algn="l">
              <a:buFont typeface="+mj-lt"/>
              <a:buAutoNum type="arabicPeriod"/>
            </a:pPr>
            <a:r>
              <a:rPr lang="fr-FR" dirty="0"/>
              <a:t>Dans la page Vue d’ensemble, vérifiez que la machine virtuelle est protégée et saine.</a:t>
            </a:r>
          </a:p>
          <a:p>
            <a:pPr marL="228600" indent="-228600" algn="l">
              <a:buFont typeface="+mj-lt"/>
              <a:buAutoNum type="arabicPeriod"/>
            </a:pPr>
            <a:r>
              <a:rPr lang="fr-FR" dirty="0"/>
              <a:t>Lorsque vous exécutez un test de basculement, vous sélectionnez un réseau virtuel Azure situé dans la région cible. La machine virtuelle Azure créée après le basculement est placée sur ce réseau.</a:t>
            </a:r>
          </a:p>
          <a:p>
            <a:pPr algn="l"/>
            <a:endParaRPr lang="fr-FR" dirty="0"/>
          </a:p>
        </p:txBody>
      </p:sp>
      <p:sp>
        <p:nvSpPr>
          <p:cNvPr id="10" name="Titre 1">
            <a:extLst>
              <a:ext uri="{FF2B5EF4-FFF2-40B4-BE49-F238E27FC236}">
                <a16:creationId xmlns:a16="http://schemas.microsoft.com/office/drawing/2014/main" id="{81F89035-05B1-DD25-3379-379F8E811573}"/>
              </a:ext>
            </a:extLst>
          </p:cNvPr>
          <p:cNvSpPr>
            <a:spLocks noGrp="1"/>
          </p:cNvSpPr>
          <p:nvPr>
            <p:ph type="title"/>
          </p:nvPr>
        </p:nvSpPr>
        <p:spPr>
          <a:xfrm>
            <a:off x="180000" y="400050"/>
            <a:ext cx="5075172" cy="415143"/>
          </a:xfrm>
        </p:spPr>
        <p:txBody>
          <a:bodyPr/>
          <a:lstStyle/>
          <a:p>
            <a:r>
              <a:rPr lang="fr-FR" dirty="0"/>
              <a:t>Activité 1</a:t>
            </a:r>
          </a:p>
        </p:txBody>
      </p:sp>
      <p:sp>
        <p:nvSpPr>
          <p:cNvPr id="11" name="Espace réservé du texte 2">
            <a:extLst>
              <a:ext uri="{FF2B5EF4-FFF2-40B4-BE49-F238E27FC236}">
                <a16:creationId xmlns:a16="http://schemas.microsoft.com/office/drawing/2014/main" id="{E1731F40-76C2-F2E9-0201-591600DE14D3}"/>
              </a:ext>
            </a:extLst>
          </p:cNvPr>
          <p:cNvSpPr>
            <a:spLocks noGrp="1"/>
          </p:cNvSpPr>
          <p:nvPr>
            <p:ph type="body" sz="quarter" idx="11"/>
          </p:nvPr>
        </p:nvSpPr>
        <p:spPr>
          <a:xfrm>
            <a:off x="180000" y="725765"/>
            <a:ext cx="5075172" cy="444906"/>
          </a:xfrm>
        </p:spPr>
        <p:txBody>
          <a:bodyPr/>
          <a:lstStyle/>
          <a:p>
            <a:r>
              <a:rPr lang="fr-FR"/>
              <a:t>Implémentation de services de récupération basés sur Azure</a:t>
            </a:r>
            <a:endParaRPr lang="fr-FR" dirty="0"/>
          </a:p>
        </p:txBody>
      </p:sp>
      <p:pic>
        <p:nvPicPr>
          <p:cNvPr id="5122" name="Picture 2" descr="Option to open Disaster Recovery page in VM properties">
            <a:extLst>
              <a:ext uri="{FF2B5EF4-FFF2-40B4-BE49-F238E27FC236}">
                <a16:creationId xmlns:a16="http://schemas.microsoft.com/office/drawing/2014/main" id="{957BBEA1-709E-481B-BDA8-C28F5E9D79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3649" y="3238223"/>
            <a:ext cx="7419278" cy="2315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01806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t>Corrigé</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a:xfrm>
            <a:off x="720000" y="1943056"/>
            <a:ext cx="10746576" cy="4514894"/>
          </a:xfrm>
        </p:spPr>
        <p:txBody>
          <a:bodyPr/>
          <a:lstStyle/>
          <a:p>
            <a:r>
              <a:rPr lang="fr-FR" b="1" u="sng" dirty="0"/>
              <a:t>Tâche 4 :</a:t>
            </a:r>
            <a:r>
              <a:rPr lang="fr-FR" b="1" dirty="0"/>
              <a:t> </a:t>
            </a:r>
            <a:r>
              <a:rPr lang="fr-FR" dirty="0"/>
              <a:t>Tester une reprise d’activité après sinistre pour des machines virtuelles Azure.</a:t>
            </a:r>
          </a:p>
          <a:p>
            <a:endParaRPr lang="fr-FR" dirty="0"/>
          </a:p>
          <a:p>
            <a:pPr marL="171450" indent="-171450" algn="l">
              <a:buFont typeface="Arial" panose="020B0604020202020204" pitchFamily="34" charset="0"/>
              <a:buChar char="•"/>
            </a:pPr>
            <a:r>
              <a:rPr lang="fr-FR" b="1" dirty="0"/>
              <a:t>Exécuter un test de basculement</a:t>
            </a:r>
            <a:r>
              <a:rPr lang="fr-FR" dirty="0"/>
              <a:t>:</a:t>
            </a:r>
          </a:p>
          <a:p>
            <a:pPr marL="228600" indent="-228600" algn="l">
              <a:buFont typeface="+mj-lt"/>
              <a:buAutoNum type="arabicPeriod"/>
            </a:pPr>
            <a:r>
              <a:rPr lang="fr-FR" dirty="0"/>
              <a:t>Dans la page </a:t>
            </a:r>
            <a:r>
              <a:rPr lang="fr-FR" b="1" dirty="0"/>
              <a:t>Vue d’ensemble</a:t>
            </a:r>
            <a:r>
              <a:rPr lang="fr-FR" dirty="0"/>
              <a:t>, sélectionnez </a:t>
            </a:r>
            <a:r>
              <a:rPr lang="fr-FR" b="1" dirty="0"/>
              <a:t>Tester le basculement</a:t>
            </a:r>
            <a:r>
              <a:rPr lang="fr-FR" dirty="0"/>
              <a:t>.</a:t>
            </a:r>
          </a:p>
          <a:p>
            <a:pPr marL="228600" indent="-228600" algn="l">
              <a:buFont typeface="+mj-lt"/>
              <a:buAutoNum type="arabicPeriod"/>
            </a:pPr>
            <a:endParaRPr lang="fr-FR" dirty="0"/>
          </a:p>
          <a:p>
            <a:pPr marL="228600" indent="-228600" algn="l">
              <a:buFont typeface="+mj-lt"/>
              <a:buAutoNum type="arabicPeriod"/>
            </a:pPr>
            <a:endParaRPr lang="fr-FR" dirty="0"/>
          </a:p>
          <a:p>
            <a:pPr marL="228600" indent="-228600" algn="l">
              <a:buFont typeface="+mj-lt"/>
              <a:buAutoNum type="arabicPeriod"/>
            </a:pPr>
            <a:endParaRPr lang="fr-FR" dirty="0"/>
          </a:p>
          <a:p>
            <a:pPr marL="228600" indent="-228600" algn="l">
              <a:buFont typeface="+mj-lt"/>
              <a:buAutoNum type="arabicPeriod"/>
            </a:pPr>
            <a:endParaRPr lang="fr-FR" dirty="0"/>
          </a:p>
          <a:p>
            <a:pPr marL="228600" indent="-228600" algn="l">
              <a:buFont typeface="+mj-lt"/>
              <a:buAutoNum type="arabicPeriod"/>
            </a:pPr>
            <a:endParaRPr lang="fr-FR" dirty="0"/>
          </a:p>
          <a:p>
            <a:pPr marL="228600" indent="-228600" algn="l">
              <a:buFont typeface="+mj-lt"/>
              <a:buAutoNum type="arabicPeriod"/>
            </a:pPr>
            <a:endParaRPr lang="fr-FR" dirty="0"/>
          </a:p>
          <a:p>
            <a:pPr marL="228600" indent="-228600" algn="l">
              <a:buFont typeface="+mj-lt"/>
              <a:buAutoNum type="arabicPeriod"/>
            </a:pPr>
            <a:endParaRPr lang="fr-FR" dirty="0"/>
          </a:p>
          <a:p>
            <a:pPr marL="228600" indent="-228600" algn="l">
              <a:buFont typeface="+mj-lt"/>
              <a:buAutoNum type="arabicPeriod"/>
            </a:pPr>
            <a:r>
              <a:rPr lang="fr-FR" dirty="0"/>
              <a:t>Dans Tester le basculement, choisissez un point de récupération. La machine virtuelle Azure située dans la région cible est créée à l’aide des données provenant de ce point de récupération.</a:t>
            </a:r>
          </a:p>
        </p:txBody>
      </p:sp>
      <p:sp>
        <p:nvSpPr>
          <p:cNvPr id="10" name="Titre 1">
            <a:extLst>
              <a:ext uri="{FF2B5EF4-FFF2-40B4-BE49-F238E27FC236}">
                <a16:creationId xmlns:a16="http://schemas.microsoft.com/office/drawing/2014/main" id="{81F89035-05B1-DD25-3379-379F8E811573}"/>
              </a:ext>
            </a:extLst>
          </p:cNvPr>
          <p:cNvSpPr>
            <a:spLocks noGrp="1"/>
          </p:cNvSpPr>
          <p:nvPr>
            <p:ph type="title"/>
          </p:nvPr>
        </p:nvSpPr>
        <p:spPr>
          <a:xfrm>
            <a:off x="180000" y="400050"/>
            <a:ext cx="5075172" cy="415143"/>
          </a:xfrm>
        </p:spPr>
        <p:txBody>
          <a:bodyPr/>
          <a:lstStyle/>
          <a:p>
            <a:r>
              <a:rPr lang="fr-FR" dirty="0"/>
              <a:t>Activité 1</a:t>
            </a:r>
          </a:p>
        </p:txBody>
      </p:sp>
      <p:sp>
        <p:nvSpPr>
          <p:cNvPr id="11" name="Espace réservé du texte 2">
            <a:extLst>
              <a:ext uri="{FF2B5EF4-FFF2-40B4-BE49-F238E27FC236}">
                <a16:creationId xmlns:a16="http://schemas.microsoft.com/office/drawing/2014/main" id="{E1731F40-76C2-F2E9-0201-591600DE14D3}"/>
              </a:ext>
            </a:extLst>
          </p:cNvPr>
          <p:cNvSpPr>
            <a:spLocks noGrp="1"/>
          </p:cNvSpPr>
          <p:nvPr>
            <p:ph type="body" sz="quarter" idx="11"/>
          </p:nvPr>
        </p:nvSpPr>
        <p:spPr>
          <a:xfrm>
            <a:off x="180000" y="725765"/>
            <a:ext cx="5075172" cy="444906"/>
          </a:xfrm>
        </p:spPr>
        <p:txBody>
          <a:bodyPr/>
          <a:lstStyle/>
          <a:p>
            <a:r>
              <a:rPr lang="fr-FR"/>
              <a:t>Implémentation de services de récupération basés sur Azure</a:t>
            </a:r>
            <a:endParaRPr lang="fr-FR" dirty="0"/>
          </a:p>
        </p:txBody>
      </p:sp>
      <p:pic>
        <p:nvPicPr>
          <p:cNvPr id="3" name="Image 2">
            <a:extLst>
              <a:ext uri="{FF2B5EF4-FFF2-40B4-BE49-F238E27FC236}">
                <a16:creationId xmlns:a16="http://schemas.microsoft.com/office/drawing/2014/main" id="{A98F6C4F-FEE4-451A-BE81-AFE1B3B20974}"/>
              </a:ext>
            </a:extLst>
          </p:cNvPr>
          <p:cNvPicPr>
            <a:picLocks noChangeAspect="1"/>
          </p:cNvPicPr>
          <p:nvPr/>
        </p:nvPicPr>
        <p:blipFill>
          <a:blip r:embed="rId2"/>
          <a:stretch>
            <a:fillRect/>
          </a:stretch>
        </p:blipFill>
        <p:spPr>
          <a:xfrm>
            <a:off x="2624874" y="3141847"/>
            <a:ext cx="6936828" cy="1909015"/>
          </a:xfrm>
          <a:prstGeom prst="rect">
            <a:avLst/>
          </a:prstGeom>
        </p:spPr>
      </p:pic>
    </p:spTree>
    <p:extLst>
      <p:ext uri="{BB962C8B-B14F-4D97-AF65-F5344CB8AC3E}">
        <p14:creationId xmlns:p14="http://schemas.microsoft.com/office/powerpoint/2010/main" val="39562717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t>Corrigé</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a:xfrm>
            <a:off x="720000" y="1943056"/>
            <a:ext cx="10746576" cy="4514894"/>
          </a:xfrm>
        </p:spPr>
        <p:txBody>
          <a:bodyPr/>
          <a:lstStyle/>
          <a:p>
            <a:r>
              <a:rPr lang="fr-FR" b="1" u="sng" dirty="0"/>
              <a:t>Tâche 4 :</a:t>
            </a:r>
            <a:r>
              <a:rPr lang="fr-FR" b="1" dirty="0"/>
              <a:t> </a:t>
            </a:r>
            <a:r>
              <a:rPr lang="fr-FR" dirty="0"/>
              <a:t>Tester une reprise d’activité après sinistre pour des machines virtuelles Azure.</a:t>
            </a:r>
          </a:p>
          <a:p>
            <a:endParaRPr lang="fr-FR" dirty="0"/>
          </a:p>
          <a:p>
            <a:endParaRPr lang="fr-FR" dirty="0"/>
          </a:p>
          <a:p>
            <a:pPr marL="171450" indent="-171450" algn="l">
              <a:buFont typeface="Arial" panose="020B0604020202020204" pitchFamily="34" charset="0"/>
              <a:buChar char="•"/>
            </a:pPr>
            <a:r>
              <a:rPr lang="fr-FR" b="1" dirty="0"/>
              <a:t>Dernier point traité </a:t>
            </a:r>
            <a:r>
              <a:rPr lang="fr-FR" dirty="0"/>
              <a:t>: Utilisez le dernier point de récupération traité par Site </a:t>
            </a:r>
            <a:r>
              <a:rPr lang="fr-FR" dirty="0" err="1"/>
              <a:t>Recovery</a:t>
            </a:r>
            <a:r>
              <a:rPr lang="fr-FR" dirty="0"/>
              <a:t>. L’horodatage est affiché. Aucun temps n’est passé à traiter les données, l’objectif de délai de récupération (RTO) fourni est donc faible.</a:t>
            </a:r>
          </a:p>
          <a:p>
            <a:pPr marL="171450" indent="-171450" algn="l">
              <a:buFont typeface="Arial" panose="020B0604020202020204" pitchFamily="34" charset="0"/>
              <a:buChar char="•"/>
            </a:pPr>
            <a:r>
              <a:rPr lang="fr-FR" b="1" dirty="0"/>
              <a:t>Les dernières </a:t>
            </a:r>
            <a:r>
              <a:rPr lang="fr-FR" dirty="0"/>
              <a:t>: Traitez d’abord toutes les données qui ont été envoyées à Site </a:t>
            </a:r>
            <a:r>
              <a:rPr lang="fr-FR" dirty="0" err="1"/>
              <a:t>Recovery</a:t>
            </a:r>
            <a:r>
              <a:rPr lang="fr-FR" dirty="0"/>
              <a:t>, afin de créer un point de récupération pour chaque machine virtuelle avant de basculer vers celle-ci. Fournissez l’objectif de point de récupération (RPO) le plus faible, car toutes les données sont répliquées vers Site </a:t>
            </a:r>
            <a:r>
              <a:rPr lang="fr-FR" dirty="0" err="1"/>
              <a:t>Recovery</a:t>
            </a:r>
            <a:r>
              <a:rPr lang="fr-FR" dirty="0"/>
              <a:t> au moment où le basculement est déclenché.</a:t>
            </a:r>
          </a:p>
          <a:p>
            <a:pPr marL="171450" indent="-171450" algn="l">
              <a:buFont typeface="Arial" panose="020B0604020202020204" pitchFamily="34" charset="0"/>
              <a:buChar char="•"/>
            </a:pPr>
            <a:r>
              <a:rPr lang="fr-FR" b="1" dirty="0"/>
              <a:t>Dernier point de cohérence des applications </a:t>
            </a:r>
            <a:r>
              <a:rPr lang="fr-FR" dirty="0"/>
              <a:t>: Cette option bascule les machines virtuelles vers le dernier point de récupération avec cohérence des applications. L’horodatage est affiché.</a:t>
            </a:r>
          </a:p>
          <a:p>
            <a:pPr marL="171450" indent="-171450" algn="l">
              <a:buFont typeface="Arial" panose="020B0604020202020204" pitchFamily="34" charset="0"/>
              <a:buChar char="•"/>
            </a:pPr>
            <a:r>
              <a:rPr lang="fr-FR" b="1" dirty="0"/>
              <a:t>Personnalisé</a:t>
            </a:r>
            <a:r>
              <a:rPr lang="fr-FR" dirty="0"/>
              <a:t> : Effectuez un basculement vers un point de récupération particulier. La personnalisation est disponible uniquement quand vous effectuez le basculement d’une seule machine virtuelle, et non un plan de récupération.</a:t>
            </a:r>
          </a:p>
          <a:p>
            <a:endParaRPr lang="fr-FR" dirty="0"/>
          </a:p>
          <a:p>
            <a:endParaRPr lang="fr-FR" dirty="0"/>
          </a:p>
        </p:txBody>
      </p:sp>
      <p:sp>
        <p:nvSpPr>
          <p:cNvPr id="10" name="Titre 1">
            <a:extLst>
              <a:ext uri="{FF2B5EF4-FFF2-40B4-BE49-F238E27FC236}">
                <a16:creationId xmlns:a16="http://schemas.microsoft.com/office/drawing/2014/main" id="{81F89035-05B1-DD25-3379-379F8E811573}"/>
              </a:ext>
            </a:extLst>
          </p:cNvPr>
          <p:cNvSpPr>
            <a:spLocks noGrp="1"/>
          </p:cNvSpPr>
          <p:nvPr>
            <p:ph type="title"/>
          </p:nvPr>
        </p:nvSpPr>
        <p:spPr>
          <a:xfrm>
            <a:off x="180000" y="400050"/>
            <a:ext cx="5075172" cy="415143"/>
          </a:xfrm>
        </p:spPr>
        <p:txBody>
          <a:bodyPr/>
          <a:lstStyle/>
          <a:p>
            <a:r>
              <a:rPr lang="fr-FR" dirty="0"/>
              <a:t>Activité 1</a:t>
            </a:r>
          </a:p>
        </p:txBody>
      </p:sp>
      <p:sp>
        <p:nvSpPr>
          <p:cNvPr id="11" name="Espace réservé du texte 2">
            <a:extLst>
              <a:ext uri="{FF2B5EF4-FFF2-40B4-BE49-F238E27FC236}">
                <a16:creationId xmlns:a16="http://schemas.microsoft.com/office/drawing/2014/main" id="{E1731F40-76C2-F2E9-0201-591600DE14D3}"/>
              </a:ext>
            </a:extLst>
          </p:cNvPr>
          <p:cNvSpPr>
            <a:spLocks noGrp="1"/>
          </p:cNvSpPr>
          <p:nvPr>
            <p:ph type="body" sz="quarter" idx="11"/>
          </p:nvPr>
        </p:nvSpPr>
        <p:spPr>
          <a:xfrm>
            <a:off x="180000" y="725765"/>
            <a:ext cx="5075172" cy="444906"/>
          </a:xfrm>
        </p:spPr>
        <p:txBody>
          <a:bodyPr/>
          <a:lstStyle/>
          <a:p>
            <a:r>
              <a:rPr lang="fr-FR"/>
              <a:t>Implémentation de services de récupération basés sur Azure</a:t>
            </a:r>
            <a:endParaRPr lang="fr-FR" dirty="0"/>
          </a:p>
        </p:txBody>
      </p:sp>
    </p:spTree>
    <p:extLst>
      <p:ext uri="{BB962C8B-B14F-4D97-AF65-F5344CB8AC3E}">
        <p14:creationId xmlns:p14="http://schemas.microsoft.com/office/powerpoint/2010/main" val="2525657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72246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t>Corrigé</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a:xfrm>
            <a:off x="720000" y="1943056"/>
            <a:ext cx="10746576" cy="4514894"/>
          </a:xfrm>
        </p:spPr>
        <p:txBody>
          <a:bodyPr/>
          <a:lstStyle/>
          <a:p>
            <a:r>
              <a:rPr lang="fr-FR" b="1" u="sng" dirty="0"/>
              <a:t>Tâche 4 :</a:t>
            </a:r>
            <a:r>
              <a:rPr lang="fr-FR" b="1" dirty="0"/>
              <a:t> </a:t>
            </a:r>
            <a:r>
              <a:rPr lang="fr-FR" dirty="0"/>
              <a:t>Tester une reprise d’activité après sinistre pour des machines virtuelles Azure.</a:t>
            </a:r>
          </a:p>
          <a:p>
            <a:endParaRPr lang="fr-FR" dirty="0"/>
          </a:p>
          <a:p>
            <a:pPr marL="228600" indent="-228600" algn="l">
              <a:buFont typeface="+mj-lt"/>
              <a:buAutoNum type="arabicPeriod" startAt="3"/>
            </a:pPr>
            <a:r>
              <a:rPr lang="fr-FR" dirty="0"/>
              <a:t>Dans Réseau virtuel Azure, sélectionnez le réseau cible sur lequel placer les machines virtuelles Azure créées après le basculement. Si possible, sélectionnez un réseau autre qu’un réseau de production, et n’utilisez pas le réseau qui a été créé lorsque vous avez activé la réplication.</a:t>
            </a:r>
          </a:p>
          <a:p>
            <a:pPr algn="l"/>
            <a:endParaRPr lang="fr-FR" dirty="0"/>
          </a:p>
          <a:p>
            <a:pPr algn="l"/>
            <a:endParaRPr lang="fr-FR" dirty="0"/>
          </a:p>
        </p:txBody>
      </p:sp>
      <p:sp>
        <p:nvSpPr>
          <p:cNvPr id="10" name="Titre 1">
            <a:extLst>
              <a:ext uri="{FF2B5EF4-FFF2-40B4-BE49-F238E27FC236}">
                <a16:creationId xmlns:a16="http://schemas.microsoft.com/office/drawing/2014/main" id="{81F89035-05B1-DD25-3379-379F8E811573}"/>
              </a:ext>
            </a:extLst>
          </p:cNvPr>
          <p:cNvSpPr>
            <a:spLocks noGrp="1"/>
          </p:cNvSpPr>
          <p:nvPr>
            <p:ph type="title"/>
          </p:nvPr>
        </p:nvSpPr>
        <p:spPr>
          <a:xfrm>
            <a:off x="180000" y="400050"/>
            <a:ext cx="5075172" cy="415143"/>
          </a:xfrm>
        </p:spPr>
        <p:txBody>
          <a:bodyPr/>
          <a:lstStyle/>
          <a:p>
            <a:r>
              <a:rPr lang="fr-FR" dirty="0"/>
              <a:t>Activité 1</a:t>
            </a:r>
          </a:p>
        </p:txBody>
      </p:sp>
      <p:sp>
        <p:nvSpPr>
          <p:cNvPr id="11" name="Espace réservé du texte 2">
            <a:extLst>
              <a:ext uri="{FF2B5EF4-FFF2-40B4-BE49-F238E27FC236}">
                <a16:creationId xmlns:a16="http://schemas.microsoft.com/office/drawing/2014/main" id="{E1731F40-76C2-F2E9-0201-591600DE14D3}"/>
              </a:ext>
            </a:extLst>
          </p:cNvPr>
          <p:cNvSpPr>
            <a:spLocks noGrp="1"/>
          </p:cNvSpPr>
          <p:nvPr>
            <p:ph type="body" sz="quarter" idx="11"/>
          </p:nvPr>
        </p:nvSpPr>
        <p:spPr>
          <a:xfrm>
            <a:off x="180000" y="725765"/>
            <a:ext cx="5075172" cy="444906"/>
          </a:xfrm>
        </p:spPr>
        <p:txBody>
          <a:bodyPr/>
          <a:lstStyle/>
          <a:p>
            <a:r>
              <a:rPr lang="fr-FR"/>
              <a:t>Implémentation de services de récupération basés sur Azure</a:t>
            </a:r>
            <a:endParaRPr lang="fr-FR" dirty="0"/>
          </a:p>
        </p:txBody>
      </p:sp>
      <p:pic>
        <p:nvPicPr>
          <p:cNvPr id="2" name="Image 1">
            <a:extLst>
              <a:ext uri="{FF2B5EF4-FFF2-40B4-BE49-F238E27FC236}">
                <a16:creationId xmlns:a16="http://schemas.microsoft.com/office/drawing/2014/main" id="{E132D13D-E050-425A-94FD-375355CACD13}"/>
              </a:ext>
            </a:extLst>
          </p:cNvPr>
          <p:cNvPicPr>
            <a:picLocks noChangeAspect="1"/>
          </p:cNvPicPr>
          <p:nvPr/>
        </p:nvPicPr>
        <p:blipFill>
          <a:blip r:embed="rId2"/>
          <a:stretch>
            <a:fillRect/>
          </a:stretch>
        </p:blipFill>
        <p:spPr>
          <a:xfrm>
            <a:off x="3816813" y="3048000"/>
            <a:ext cx="4552950" cy="3409950"/>
          </a:xfrm>
          <a:prstGeom prst="rect">
            <a:avLst/>
          </a:prstGeom>
        </p:spPr>
      </p:pic>
    </p:spTree>
    <p:extLst>
      <p:ext uri="{BB962C8B-B14F-4D97-AF65-F5344CB8AC3E}">
        <p14:creationId xmlns:p14="http://schemas.microsoft.com/office/powerpoint/2010/main" val="7089344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t>Corrigé</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a:xfrm>
            <a:off x="720000" y="1943056"/>
            <a:ext cx="10746576" cy="4514894"/>
          </a:xfrm>
        </p:spPr>
        <p:txBody>
          <a:bodyPr/>
          <a:lstStyle/>
          <a:p>
            <a:r>
              <a:rPr lang="fr-FR" b="1" u="sng" dirty="0"/>
              <a:t>Tâche 4 :</a:t>
            </a:r>
            <a:r>
              <a:rPr lang="fr-FR" b="1" dirty="0"/>
              <a:t> </a:t>
            </a:r>
            <a:r>
              <a:rPr lang="fr-FR" dirty="0"/>
              <a:t>Tester une reprise d’activité après sinistre pour des machines virtuelles Azure.</a:t>
            </a:r>
          </a:p>
          <a:p>
            <a:endParaRPr lang="fr-FR" dirty="0"/>
          </a:p>
          <a:p>
            <a:pPr marL="228600" indent="-228600" algn="l">
              <a:buFont typeface="+mj-lt"/>
              <a:buAutoNum type="arabicPeriod" startAt="4"/>
            </a:pPr>
            <a:r>
              <a:rPr lang="fr-FR" dirty="0"/>
              <a:t>Pour démarrer le basculement, sélectionnez OK.</a:t>
            </a:r>
          </a:p>
          <a:p>
            <a:pPr marL="228600" indent="-228600" algn="l">
              <a:buFont typeface="+mj-lt"/>
              <a:buAutoNum type="arabicPeriod" startAt="4"/>
            </a:pPr>
            <a:r>
              <a:rPr lang="fr-FR" dirty="0"/>
              <a:t>Supervisez le test de basculement à l’aide des notifications.</a:t>
            </a:r>
          </a:p>
          <a:p>
            <a:pPr algn="l"/>
            <a:endParaRPr lang="fr-FR" dirty="0"/>
          </a:p>
          <a:p>
            <a:pPr algn="l"/>
            <a:endParaRPr lang="fr-FR" dirty="0"/>
          </a:p>
          <a:p>
            <a:pPr algn="l"/>
            <a:endParaRPr lang="fr-FR" dirty="0"/>
          </a:p>
        </p:txBody>
      </p:sp>
      <p:sp>
        <p:nvSpPr>
          <p:cNvPr id="10" name="Titre 1">
            <a:extLst>
              <a:ext uri="{FF2B5EF4-FFF2-40B4-BE49-F238E27FC236}">
                <a16:creationId xmlns:a16="http://schemas.microsoft.com/office/drawing/2014/main" id="{81F89035-05B1-DD25-3379-379F8E811573}"/>
              </a:ext>
            </a:extLst>
          </p:cNvPr>
          <p:cNvSpPr>
            <a:spLocks noGrp="1"/>
          </p:cNvSpPr>
          <p:nvPr>
            <p:ph type="title"/>
          </p:nvPr>
        </p:nvSpPr>
        <p:spPr>
          <a:xfrm>
            <a:off x="180000" y="400050"/>
            <a:ext cx="5075172" cy="415143"/>
          </a:xfrm>
        </p:spPr>
        <p:txBody>
          <a:bodyPr/>
          <a:lstStyle/>
          <a:p>
            <a:r>
              <a:rPr lang="fr-FR" dirty="0"/>
              <a:t>Activité 1</a:t>
            </a:r>
          </a:p>
        </p:txBody>
      </p:sp>
      <p:sp>
        <p:nvSpPr>
          <p:cNvPr id="11" name="Espace réservé du texte 2">
            <a:extLst>
              <a:ext uri="{FF2B5EF4-FFF2-40B4-BE49-F238E27FC236}">
                <a16:creationId xmlns:a16="http://schemas.microsoft.com/office/drawing/2014/main" id="{E1731F40-76C2-F2E9-0201-591600DE14D3}"/>
              </a:ext>
            </a:extLst>
          </p:cNvPr>
          <p:cNvSpPr>
            <a:spLocks noGrp="1"/>
          </p:cNvSpPr>
          <p:nvPr>
            <p:ph type="body" sz="quarter" idx="11"/>
          </p:nvPr>
        </p:nvSpPr>
        <p:spPr>
          <a:xfrm>
            <a:off x="180000" y="725765"/>
            <a:ext cx="5075172" cy="444906"/>
          </a:xfrm>
        </p:spPr>
        <p:txBody>
          <a:bodyPr/>
          <a:lstStyle/>
          <a:p>
            <a:r>
              <a:rPr lang="fr-FR"/>
              <a:t>Implémentation de services de récupération basés sur Azure</a:t>
            </a:r>
            <a:endParaRPr lang="fr-FR" dirty="0"/>
          </a:p>
        </p:txBody>
      </p:sp>
      <p:pic>
        <p:nvPicPr>
          <p:cNvPr id="3" name="Image 2">
            <a:extLst>
              <a:ext uri="{FF2B5EF4-FFF2-40B4-BE49-F238E27FC236}">
                <a16:creationId xmlns:a16="http://schemas.microsoft.com/office/drawing/2014/main" id="{B26FB572-B6B5-46CA-81A1-CE02BC773511}"/>
              </a:ext>
            </a:extLst>
          </p:cNvPr>
          <p:cNvPicPr>
            <a:picLocks noChangeAspect="1"/>
          </p:cNvPicPr>
          <p:nvPr/>
        </p:nvPicPr>
        <p:blipFill>
          <a:blip r:embed="rId2"/>
          <a:stretch>
            <a:fillRect/>
          </a:stretch>
        </p:blipFill>
        <p:spPr>
          <a:xfrm>
            <a:off x="4150188" y="3173451"/>
            <a:ext cx="3886200" cy="1447800"/>
          </a:xfrm>
          <a:prstGeom prst="rect">
            <a:avLst/>
          </a:prstGeom>
        </p:spPr>
      </p:pic>
      <p:pic>
        <p:nvPicPr>
          <p:cNvPr id="6" name="Image 5">
            <a:extLst>
              <a:ext uri="{FF2B5EF4-FFF2-40B4-BE49-F238E27FC236}">
                <a16:creationId xmlns:a16="http://schemas.microsoft.com/office/drawing/2014/main" id="{36907AAB-9940-4B9E-BE9D-90D7DD771A6E}"/>
              </a:ext>
            </a:extLst>
          </p:cNvPr>
          <p:cNvPicPr>
            <a:picLocks noChangeAspect="1"/>
          </p:cNvPicPr>
          <p:nvPr/>
        </p:nvPicPr>
        <p:blipFill>
          <a:blip r:embed="rId3"/>
          <a:stretch>
            <a:fillRect/>
          </a:stretch>
        </p:blipFill>
        <p:spPr>
          <a:xfrm>
            <a:off x="4150188" y="4725213"/>
            <a:ext cx="3886200" cy="1628775"/>
          </a:xfrm>
          <a:prstGeom prst="rect">
            <a:avLst/>
          </a:prstGeom>
        </p:spPr>
      </p:pic>
    </p:spTree>
    <p:extLst>
      <p:ext uri="{BB962C8B-B14F-4D97-AF65-F5344CB8AC3E}">
        <p14:creationId xmlns:p14="http://schemas.microsoft.com/office/powerpoint/2010/main" val="6107070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t>Corrigé</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a:xfrm>
            <a:off x="720000" y="1943056"/>
            <a:ext cx="10746576" cy="4514894"/>
          </a:xfrm>
        </p:spPr>
        <p:txBody>
          <a:bodyPr/>
          <a:lstStyle/>
          <a:p>
            <a:r>
              <a:rPr lang="fr-FR" b="1" u="sng" dirty="0"/>
              <a:t>Tâche 4 :</a:t>
            </a:r>
            <a:r>
              <a:rPr lang="fr-FR" b="1" dirty="0"/>
              <a:t> </a:t>
            </a:r>
            <a:r>
              <a:rPr lang="fr-FR" dirty="0"/>
              <a:t>Tester une reprise d’activité après sinistre pour des machines virtuelles Azure.</a:t>
            </a:r>
          </a:p>
          <a:p>
            <a:endParaRPr lang="fr-FR" dirty="0"/>
          </a:p>
          <a:p>
            <a:pPr marL="228600" indent="-228600" algn="l">
              <a:buFont typeface="+mj-lt"/>
              <a:buAutoNum type="arabicPeriod" startAt="6"/>
            </a:pPr>
            <a:r>
              <a:rPr lang="fr-FR" dirty="0"/>
              <a:t>Une fois le basculement terminé, la machine virtuelle Azure créée dans la région cible apparaît dans le portail Azure sous Machines virtuelles. Vérifiez que la machine virtuelle est en cours d’exécution, qu’elle est correctement dimensionnée et qu’elle est connectée au réseau que vous avez sélectionné.</a:t>
            </a:r>
          </a:p>
          <a:p>
            <a:pPr algn="l"/>
            <a:endParaRPr lang="fr-FR" dirty="0"/>
          </a:p>
          <a:p>
            <a:pPr algn="l"/>
            <a:endParaRPr lang="fr-FR" dirty="0"/>
          </a:p>
        </p:txBody>
      </p:sp>
      <p:sp>
        <p:nvSpPr>
          <p:cNvPr id="10" name="Titre 1">
            <a:extLst>
              <a:ext uri="{FF2B5EF4-FFF2-40B4-BE49-F238E27FC236}">
                <a16:creationId xmlns:a16="http://schemas.microsoft.com/office/drawing/2014/main" id="{81F89035-05B1-DD25-3379-379F8E811573}"/>
              </a:ext>
            </a:extLst>
          </p:cNvPr>
          <p:cNvSpPr>
            <a:spLocks noGrp="1"/>
          </p:cNvSpPr>
          <p:nvPr>
            <p:ph type="title"/>
          </p:nvPr>
        </p:nvSpPr>
        <p:spPr>
          <a:xfrm>
            <a:off x="180000" y="400050"/>
            <a:ext cx="5075172" cy="415143"/>
          </a:xfrm>
        </p:spPr>
        <p:txBody>
          <a:bodyPr/>
          <a:lstStyle/>
          <a:p>
            <a:r>
              <a:rPr lang="fr-FR" dirty="0"/>
              <a:t>Activité 1</a:t>
            </a:r>
          </a:p>
        </p:txBody>
      </p:sp>
      <p:sp>
        <p:nvSpPr>
          <p:cNvPr id="11" name="Espace réservé du texte 2">
            <a:extLst>
              <a:ext uri="{FF2B5EF4-FFF2-40B4-BE49-F238E27FC236}">
                <a16:creationId xmlns:a16="http://schemas.microsoft.com/office/drawing/2014/main" id="{E1731F40-76C2-F2E9-0201-591600DE14D3}"/>
              </a:ext>
            </a:extLst>
          </p:cNvPr>
          <p:cNvSpPr>
            <a:spLocks noGrp="1"/>
          </p:cNvSpPr>
          <p:nvPr>
            <p:ph type="body" sz="quarter" idx="11"/>
          </p:nvPr>
        </p:nvSpPr>
        <p:spPr>
          <a:xfrm>
            <a:off x="180000" y="725765"/>
            <a:ext cx="5075172" cy="444906"/>
          </a:xfrm>
        </p:spPr>
        <p:txBody>
          <a:bodyPr/>
          <a:lstStyle/>
          <a:p>
            <a:r>
              <a:rPr lang="fr-FR"/>
              <a:t>Implémentation de services de récupération basés sur Azure</a:t>
            </a:r>
            <a:endParaRPr lang="fr-FR" dirty="0"/>
          </a:p>
        </p:txBody>
      </p:sp>
    </p:spTree>
    <p:extLst>
      <p:ext uri="{BB962C8B-B14F-4D97-AF65-F5344CB8AC3E}">
        <p14:creationId xmlns:p14="http://schemas.microsoft.com/office/powerpoint/2010/main" val="33013866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t>Corrigé</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a:xfrm>
            <a:off x="720000" y="1943056"/>
            <a:ext cx="10746576" cy="4514894"/>
          </a:xfrm>
        </p:spPr>
        <p:txBody>
          <a:bodyPr/>
          <a:lstStyle/>
          <a:p>
            <a:r>
              <a:rPr lang="fr-FR" b="1" u="sng" dirty="0"/>
              <a:t>Tâche 4 :</a:t>
            </a:r>
            <a:r>
              <a:rPr lang="fr-FR" b="1" dirty="0"/>
              <a:t> </a:t>
            </a:r>
            <a:r>
              <a:rPr lang="fr-FR" dirty="0"/>
              <a:t>Tester une reprise d’activité après sinistre pour des machines virtuelles Azure.</a:t>
            </a:r>
          </a:p>
          <a:p>
            <a:endParaRPr lang="fr-FR" dirty="0"/>
          </a:p>
          <a:p>
            <a:pPr marL="171450" indent="-171450" algn="l">
              <a:buFont typeface="Arial" panose="020B0604020202020204" pitchFamily="34" charset="0"/>
              <a:buChar char="•"/>
            </a:pPr>
            <a:r>
              <a:rPr lang="fr-FR" b="1" dirty="0"/>
              <a:t>Nettoyer les ressources:</a:t>
            </a:r>
          </a:p>
          <a:p>
            <a:pPr algn="l"/>
            <a:endParaRPr lang="fr-FR" b="1" dirty="0"/>
          </a:p>
          <a:p>
            <a:pPr marL="228600" indent="-228600" algn="l">
              <a:buFont typeface="+mj-lt"/>
              <a:buAutoNum type="arabicPeriod"/>
            </a:pPr>
            <a:r>
              <a:rPr lang="fr-FR" dirty="0"/>
              <a:t>Dans la page </a:t>
            </a:r>
            <a:r>
              <a:rPr lang="fr-FR" b="1" dirty="0"/>
              <a:t>Essentials</a:t>
            </a:r>
            <a:r>
              <a:rPr lang="fr-FR" dirty="0"/>
              <a:t>, sélectionnez </a:t>
            </a:r>
            <a:r>
              <a:rPr lang="fr-FR" b="1" dirty="0"/>
              <a:t>Nettoyer le test de basculement</a:t>
            </a:r>
            <a:r>
              <a:rPr lang="fr-FR" dirty="0"/>
              <a:t>.</a:t>
            </a:r>
          </a:p>
          <a:p>
            <a:pPr marL="228600" indent="-228600" algn="l">
              <a:buFont typeface="+mj-lt"/>
              <a:buAutoNum type="arabicPeriod"/>
            </a:pPr>
            <a:endParaRPr lang="fr-FR" dirty="0"/>
          </a:p>
          <a:p>
            <a:pPr marL="228600" indent="-228600" algn="l">
              <a:buFont typeface="+mj-lt"/>
              <a:buAutoNum type="arabicPeriod"/>
            </a:pPr>
            <a:endParaRPr lang="fr-FR" dirty="0"/>
          </a:p>
          <a:p>
            <a:pPr marL="228600" indent="-228600" algn="l">
              <a:buFont typeface="+mj-lt"/>
              <a:buAutoNum type="arabicPeriod"/>
            </a:pPr>
            <a:endParaRPr lang="fr-FR" dirty="0"/>
          </a:p>
          <a:p>
            <a:pPr marL="228600" indent="-228600" algn="l">
              <a:buFont typeface="+mj-lt"/>
              <a:buAutoNum type="arabicPeriod"/>
            </a:pPr>
            <a:endParaRPr lang="fr-FR" dirty="0"/>
          </a:p>
          <a:p>
            <a:pPr marL="228600" indent="-228600" algn="l">
              <a:buFont typeface="+mj-lt"/>
              <a:buAutoNum type="arabicPeriod"/>
            </a:pPr>
            <a:endParaRPr lang="fr-FR" dirty="0"/>
          </a:p>
          <a:p>
            <a:pPr marL="228600" indent="-228600" algn="l">
              <a:buFont typeface="+mj-lt"/>
              <a:buAutoNum type="arabicPeriod"/>
            </a:pPr>
            <a:endParaRPr lang="fr-FR" dirty="0"/>
          </a:p>
          <a:p>
            <a:pPr marL="228600" indent="-228600" algn="l">
              <a:buFont typeface="+mj-lt"/>
              <a:buAutoNum type="arabicPeriod"/>
            </a:pPr>
            <a:endParaRPr lang="fr-FR" dirty="0"/>
          </a:p>
          <a:p>
            <a:pPr marL="228600" indent="-228600" algn="l">
              <a:buFont typeface="+mj-lt"/>
              <a:buAutoNum type="arabicPeriod"/>
            </a:pPr>
            <a:endParaRPr lang="fr-FR" dirty="0"/>
          </a:p>
          <a:p>
            <a:pPr marL="228600" indent="-228600" algn="l">
              <a:buFont typeface="+mj-lt"/>
              <a:buAutoNum type="arabicPeriod"/>
            </a:pPr>
            <a:endParaRPr lang="fr-FR" dirty="0"/>
          </a:p>
          <a:p>
            <a:pPr marL="228600" indent="-228600" algn="l">
              <a:buFont typeface="+mj-lt"/>
              <a:buAutoNum type="arabicPeriod"/>
            </a:pPr>
            <a:r>
              <a:rPr lang="fr-FR" dirty="0"/>
              <a:t>Dans </a:t>
            </a:r>
            <a:r>
              <a:rPr lang="fr-FR" b="1" dirty="0"/>
              <a:t>Nettoyage</a:t>
            </a:r>
            <a:r>
              <a:rPr lang="fr-FR" dirty="0"/>
              <a:t> </a:t>
            </a:r>
            <a:r>
              <a:rPr lang="fr-FR" b="1" dirty="0"/>
              <a:t>du test de basculement&gt;Notes</a:t>
            </a:r>
            <a:r>
              <a:rPr lang="fr-FR" dirty="0"/>
              <a:t>, enregistrez toutes les observations faites à propos du test de basculement.</a:t>
            </a:r>
          </a:p>
          <a:p>
            <a:pPr algn="l"/>
            <a:endParaRPr lang="fr-FR" dirty="0"/>
          </a:p>
        </p:txBody>
      </p:sp>
      <p:sp>
        <p:nvSpPr>
          <p:cNvPr id="10" name="Titre 1">
            <a:extLst>
              <a:ext uri="{FF2B5EF4-FFF2-40B4-BE49-F238E27FC236}">
                <a16:creationId xmlns:a16="http://schemas.microsoft.com/office/drawing/2014/main" id="{81F89035-05B1-DD25-3379-379F8E811573}"/>
              </a:ext>
            </a:extLst>
          </p:cNvPr>
          <p:cNvSpPr>
            <a:spLocks noGrp="1"/>
          </p:cNvSpPr>
          <p:nvPr>
            <p:ph type="title"/>
          </p:nvPr>
        </p:nvSpPr>
        <p:spPr>
          <a:xfrm>
            <a:off x="180000" y="400050"/>
            <a:ext cx="5075172" cy="415143"/>
          </a:xfrm>
        </p:spPr>
        <p:txBody>
          <a:bodyPr/>
          <a:lstStyle/>
          <a:p>
            <a:r>
              <a:rPr lang="fr-FR" dirty="0"/>
              <a:t>Activité 1</a:t>
            </a:r>
          </a:p>
        </p:txBody>
      </p:sp>
      <p:sp>
        <p:nvSpPr>
          <p:cNvPr id="11" name="Espace réservé du texte 2">
            <a:extLst>
              <a:ext uri="{FF2B5EF4-FFF2-40B4-BE49-F238E27FC236}">
                <a16:creationId xmlns:a16="http://schemas.microsoft.com/office/drawing/2014/main" id="{E1731F40-76C2-F2E9-0201-591600DE14D3}"/>
              </a:ext>
            </a:extLst>
          </p:cNvPr>
          <p:cNvSpPr>
            <a:spLocks noGrp="1"/>
          </p:cNvSpPr>
          <p:nvPr>
            <p:ph type="body" sz="quarter" idx="11"/>
          </p:nvPr>
        </p:nvSpPr>
        <p:spPr>
          <a:xfrm>
            <a:off x="180000" y="725765"/>
            <a:ext cx="5075172" cy="444906"/>
          </a:xfrm>
        </p:spPr>
        <p:txBody>
          <a:bodyPr/>
          <a:lstStyle/>
          <a:p>
            <a:r>
              <a:rPr lang="fr-FR"/>
              <a:t>Implémentation de services de récupération basés sur Azure</a:t>
            </a:r>
            <a:endParaRPr lang="fr-FR" dirty="0"/>
          </a:p>
        </p:txBody>
      </p:sp>
      <p:pic>
        <p:nvPicPr>
          <p:cNvPr id="2" name="Image 1">
            <a:extLst>
              <a:ext uri="{FF2B5EF4-FFF2-40B4-BE49-F238E27FC236}">
                <a16:creationId xmlns:a16="http://schemas.microsoft.com/office/drawing/2014/main" id="{D3BAC241-B131-4C86-9E1C-E76C07BBB4DC}"/>
              </a:ext>
            </a:extLst>
          </p:cNvPr>
          <p:cNvPicPr>
            <a:picLocks noChangeAspect="1"/>
          </p:cNvPicPr>
          <p:nvPr/>
        </p:nvPicPr>
        <p:blipFill>
          <a:blip r:embed="rId2"/>
          <a:stretch>
            <a:fillRect/>
          </a:stretch>
        </p:blipFill>
        <p:spPr>
          <a:xfrm>
            <a:off x="2907175" y="3429000"/>
            <a:ext cx="6372225" cy="2333625"/>
          </a:xfrm>
          <a:prstGeom prst="rect">
            <a:avLst/>
          </a:prstGeom>
        </p:spPr>
      </p:pic>
    </p:spTree>
    <p:extLst>
      <p:ext uri="{BB962C8B-B14F-4D97-AF65-F5344CB8AC3E}">
        <p14:creationId xmlns:p14="http://schemas.microsoft.com/office/powerpoint/2010/main" val="29874356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t>Corrigé</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a:xfrm>
            <a:off x="720000" y="1943056"/>
            <a:ext cx="10746576" cy="4514894"/>
          </a:xfrm>
        </p:spPr>
        <p:txBody>
          <a:bodyPr/>
          <a:lstStyle/>
          <a:p>
            <a:r>
              <a:rPr lang="fr-FR" b="1" u="sng" dirty="0"/>
              <a:t>Tâche 4 :</a:t>
            </a:r>
            <a:r>
              <a:rPr lang="fr-FR" b="1" dirty="0"/>
              <a:t> </a:t>
            </a:r>
            <a:r>
              <a:rPr lang="fr-FR" dirty="0"/>
              <a:t>Tester une reprise d’activité après sinistre pour des machines virtuelles Azure.</a:t>
            </a:r>
          </a:p>
          <a:p>
            <a:endParaRPr lang="fr-FR" dirty="0"/>
          </a:p>
          <a:p>
            <a:pPr marL="228600" indent="-228600" algn="l">
              <a:buFont typeface="+mj-lt"/>
              <a:buAutoNum type="arabicPeriod" startAt="3"/>
            </a:pPr>
            <a:r>
              <a:rPr lang="fr-FR" dirty="0"/>
              <a:t>Sélectionnez </a:t>
            </a:r>
            <a:r>
              <a:rPr lang="fr-FR" b="1" dirty="0"/>
              <a:t>Le test est terminé </a:t>
            </a:r>
            <a:r>
              <a:rPr lang="fr-FR" dirty="0"/>
              <a:t>pour supprimer les machines virtuelles qui ont été créées pendant le test de basculement.</a:t>
            </a:r>
          </a:p>
        </p:txBody>
      </p:sp>
      <p:sp>
        <p:nvSpPr>
          <p:cNvPr id="10" name="Titre 1">
            <a:extLst>
              <a:ext uri="{FF2B5EF4-FFF2-40B4-BE49-F238E27FC236}">
                <a16:creationId xmlns:a16="http://schemas.microsoft.com/office/drawing/2014/main" id="{81F89035-05B1-DD25-3379-379F8E811573}"/>
              </a:ext>
            </a:extLst>
          </p:cNvPr>
          <p:cNvSpPr>
            <a:spLocks noGrp="1"/>
          </p:cNvSpPr>
          <p:nvPr>
            <p:ph type="title"/>
          </p:nvPr>
        </p:nvSpPr>
        <p:spPr>
          <a:xfrm>
            <a:off x="180000" y="400050"/>
            <a:ext cx="5075172" cy="415143"/>
          </a:xfrm>
        </p:spPr>
        <p:txBody>
          <a:bodyPr/>
          <a:lstStyle/>
          <a:p>
            <a:r>
              <a:rPr lang="fr-FR" dirty="0"/>
              <a:t>Activité 1</a:t>
            </a:r>
          </a:p>
        </p:txBody>
      </p:sp>
      <p:sp>
        <p:nvSpPr>
          <p:cNvPr id="11" name="Espace réservé du texte 2">
            <a:extLst>
              <a:ext uri="{FF2B5EF4-FFF2-40B4-BE49-F238E27FC236}">
                <a16:creationId xmlns:a16="http://schemas.microsoft.com/office/drawing/2014/main" id="{E1731F40-76C2-F2E9-0201-591600DE14D3}"/>
              </a:ext>
            </a:extLst>
          </p:cNvPr>
          <p:cNvSpPr>
            <a:spLocks noGrp="1"/>
          </p:cNvSpPr>
          <p:nvPr>
            <p:ph type="body" sz="quarter" idx="11"/>
          </p:nvPr>
        </p:nvSpPr>
        <p:spPr>
          <a:xfrm>
            <a:off x="180000" y="725765"/>
            <a:ext cx="5075172" cy="444906"/>
          </a:xfrm>
        </p:spPr>
        <p:txBody>
          <a:bodyPr/>
          <a:lstStyle/>
          <a:p>
            <a:r>
              <a:rPr lang="fr-FR"/>
              <a:t>Implémentation de services de récupération basés sur Azure</a:t>
            </a:r>
            <a:endParaRPr lang="fr-FR" dirty="0"/>
          </a:p>
        </p:txBody>
      </p:sp>
      <p:pic>
        <p:nvPicPr>
          <p:cNvPr id="3" name="Image 2">
            <a:extLst>
              <a:ext uri="{FF2B5EF4-FFF2-40B4-BE49-F238E27FC236}">
                <a16:creationId xmlns:a16="http://schemas.microsoft.com/office/drawing/2014/main" id="{0B546862-2112-4196-AA11-BFE3B99C7868}"/>
              </a:ext>
            </a:extLst>
          </p:cNvPr>
          <p:cNvPicPr>
            <a:picLocks noChangeAspect="1"/>
          </p:cNvPicPr>
          <p:nvPr/>
        </p:nvPicPr>
        <p:blipFill>
          <a:blip r:embed="rId2"/>
          <a:stretch>
            <a:fillRect/>
          </a:stretch>
        </p:blipFill>
        <p:spPr>
          <a:xfrm>
            <a:off x="4459750" y="2866328"/>
            <a:ext cx="3267075" cy="3467100"/>
          </a:xfrm>
          <a:prstGeom prst="rect">
            <a:avLst/>
          </a:prstGeom>
        </p:spPr>
      </p:pic>
    </p:spTree>
    <p:extLst>
      <p:ext uri="{BB962C8B-B14F-4D97-AF65-F5344CB8AC3E}">
        <p14:creationId xmlns:p14="http://schemas.microsoft.com/office/powerpoint/2010/main" val="25077687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t>Corrigé</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a:xfrm>
            <a:off x="720000" y="1943056"/>
            <a:ext cx="10746576" cy="4514894"/>
          </a:xfrm>
        </p:spPr>
        <p:txBody>
          <a:bodyPr/>
          <a:lstStyle/>
          <a:p>
            <a:r>
              <a:rPr lang="fr-FR" b="1" u="sng" dirty="0"/>
              <a:t>Tâche 4 :</a:t>
            </a:r>
            <a:r>
              <a:rPr lang="fr-FR" b="1" dirty="0"/>
              <a:t> </a:t>
            </a:r>
            <a:r>
              <a:rPr lang="fr-FR" dirty="0"/>
              <a:t>Tester une reprise d’activité après sinistre pour des machines virtuelles Azure.</a:t>
            </a:r>
          </a:p>
          <a:p>
            <a:endParaRPr lang="fr-FR" dirty="0"/>
          </a:p>
          <a:p>
            <a:pPr marL="228600" indent="-228600">
              <a:buFont typeface="+mj-lt"/>
              <a:buAutoNum type="arabicPeriod" startAt="4"/>
            </a:pPr>
            <a:r>
              <a:rPr lang="fr-FR" dirty="0"/>
              <a:t>Supervisez la progression du nettoyage dans les notifications.</a:t>
            </a:r>
          </a:p>
        </p:txBody>
      </p:sp>
      <p:sp>
        <p:nvSpPr>
          <p:cNvPr id="10" name="Titre 1">
            <a:extLst>
              <a:ext uri="{FF2B5EF4-FFF2-40B4-BE49-F238E27FC236}">
                <a16:creationId xmlns:a16="http://schemas.microsoft.com/office/drawing/2014/main" id="{81F89035-05B1-DD25-3379-379F8E811573}"/>
              </a:ext>
            </a:extLst>
          </p:cNvPr>
          <p:cNvSpPr>
            <a:spLocks noGrp="1"/>
          </p:cNvSpPr>
          <p:nvPr>
            <p:ph type="title"/>
          </p:nvPr>
        </p:nvSpPr>
        <p:spPr>
          <a:xfrm>
            <a:off x="180000" y="400050"/>
            <a:ext cx="5075172" cy="415143"/>
          </a:xfrm>
        </p:spPr>
        <p:txBody>
          <a:bodyPr/>
          <a:lstStyle/>
          <a:p>
            <a:r>
              <a:rPr lang="fr-FR" dirty="0"/>
              <a:t>Activité 1</a:t>
            </a:r>
          </a:p>
        </p:txBody>
      </p:sp>
      <p:sp>
        <p:nvSpPr>
          <p:cNvPr id="11" name="Espace réservé du texte 2">
            <a:extLst>
              <a:ext uri="{FF2B5EF4-FFF2-40B4-BE49-F238E27FC236}">
                <a16:creationId xmlns:a16="http://schemas.microsoft.com/office/drawing/2014/main" id="{E1731F40-76C2-F2E9-0201-591600DE14D3}"/>
              </a:ext>
            </a:extLst>
          </p:cNvPr>
          <p:cNvSpPr>
            <a:spLocks noGrp="1"/>
          </p:cNvSpPr>
          <p:nvPr>
            <p:ph type="body" sz="quarter" idx="11"/>
          </p:nvPr>
        </p:nvSpPr>
        <p:spPr>
          <a:xfrm>
            <a:off x="180000" y="725765"/>
            <a:ext cx="5075172" cy="444906"/>
          </a:xfrm>
        </p:spPr>
        <p:txBody>
          <a:bodyPr/>
          <a:lstStyle/>
          <a:p>
            <a:r>
              <a:rPr lang="fr-FR"/>
              <a:t>Implémentation de services de récupération basés sur Azure</a:t>
            </a:r>
            <a:endParaRPr lang="fr-FR" dirty="0"/>
          </a:p>
        </p:txBody>
      </p:sp>
      <p:pic>
        <p:nvPicPr>
          <p:cNvPr id="2" name="Image 1">
            <a:extLst>
              <a:ext uri="{FF2B5EF4-FFF2-40B4-BE49-F238E27FC236}">
                <a16:creationId xmlns:a16="http://schemas.microsoft.com/office/drawing/2014/main" id="{5FB3FE0E-94C0-49D3-83D2-3CFA3A160D96}"/>
              </a:ext>
            </a:extLst>
          </p:cNvPr>
          <p:cNvPicPr>
            <a:picLocks noChangeAspect="1"/>
          </p:cNvPicPr>
          <p:nvPr/>
        </p:nvPicPr>
        <p:blipFill>
          <a:blip r:embed="rId2"/>
          <a:stretch>
            <a:fillRect/>
          </a:stretch>
        </p:blipFill>
        <p:spPr>
          <a:xfrm>
            <a:off x="4131138" y="2999911"/>
            <a:ext cx="3924300" cy="1504950"/>
          </a:xfrm>
          <a:prstGeom prst="rect">
            <a:avLst/>
          </a:prstGeom>
        </p:spPr>
      </p:pic>
      <p:pic>
        <p:nvPicPr>
          <p:cNvPr id="6" name="Image 5">
            <a:extLst>
              <a:ext uri="{FF2B5EF4-FFF2-40B4-BE49-F238E27FC236}">
                <a16:creationId xmlns:a16="http://schemas.microsoft.com/office/drawing/2014/main" id="{819B5436-5266-4451-B11B-BC0C3F383C01}"/>
              </a:ext>
            </a:extLst>
          </p:cNvPr>
          <p:cNvPicPr>
            <a:picLocks noChangeAspect="1"/>
          </p:cNvPicPr>
          <p:nvPr/>
        </p:nvPicPr>
        <p:blipFill>
          <a:blip r:embed="rId3"/>
          <a:stretch>
            <a:fillRect/>
          </a:stretch>
        </p:blipFill>
        <p:spPr>
          <a:xfrm>
            <a:off x="4112088" y="4588879"/>
            <a:ext cx="3943350" cy="1304925"/>
          </a:xfrm>
          <a:prstGeom prst="rect">
            <a:avLst/>
          </a:prstGeom>
        </p:spPr>
      </p:pic>
    </p:spTree>
    <p:extLst>
      <p:ext uri="{BB962C8B-B14F-4D97-AF65-F5344CB8AC3E}">
        <p14:creationId xmlns:p14="http://schemas.microsoft.com/office/powerpoint/2010/main" val="38918274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60208CC9-E1E4-44DF-915E-B56B4E0E30EE}"/>
              </a:ext>
            </a:extLst>
          </p:cNvPr>
          <p:cNvSpPr>
            <a:spLocks noGrp="1"/>
          </p:cNvSpPr>
          <p:nvPr>
            <p:ph type="body" sz="quarter" idx="12"/>
          </p:nvPr>
        </p:nvSpPr>
        <p:spPr/>
        <p:txBody>
          <a:bodyPr/>
          <a:lstStyle/>
          <a:p>
            <a:r>
              <a:rPr lang="fr-FR" dirty="0"/>
              <a:t>ACTIVITÉ 2</a:t>
            </a:r>
          </a:p>
        </p:txBody>
      </p:sp>
      <p:sp>
        <p:nvSpPr>
          <p:cNvPr id="3" name="Espace réservé du texte 2">
            <a:extLst>
              <a:ext uri="{FF2B5EF4-FFF2-40B4-BE49-F238E27FC236}">
                <a16:creationId xmlns:a16="http://schemas.microsoft.com/office/drawing/2014/main" id="{D1A40CDF-EF3E-4F85-BFCB-089073799E0D}"/>
              </a:ext>
            </a:extLst>
          </p:cNvPr>
          <p:cNvSpPr>
            <a:spLocks noGrp="1"/>
          </p:cNvSpPr>
          <p:nvPr>
            <p:ph type="body" sz="quarter" idx="13"/>
          </p:nvPr>
        </p:nvSpPr>
        <p:spPr/>
        <p:txBody>
          <a:bodyPr/>
          <a:lstStyle/>
          <a:p>
            <a:r>
              <a:rPr lang="fr-FR" dirty="0"/>
              <a:t>Activation de la géo-réplication pour une base de données sur le Cloud</a:t>
            </a:r>
          </a:p>
        </p:txBody>
      </p:sp>
      <p:sp>
        <p:nvSpPr>
          <p:cNvPr id="4" name="Espace réservé du texte 3">
            <a:extLst>
              <a:ext uri="{FF2B5EF4-FFF2-40B4-BE49-F238E27FC236}">
                <a16:creationId xmlns:a16="http://schemas.microsoft.com/office/drawing/2014/main" id="{F66D2114-B667-40C7-B7CD-56E591B8CEBD}"/>
              </a:ext>
            </a:extLst>
          </p:cNvPr>
          <p:cNvSpPr>
            <a:spLocks noGrp="1"/>
          </p:cNvSpPr>
          <p:nvPr>
            <p:ph type="body" sz="quarter" idx="14"/>
          </p:nvPr>
        </p:nvSpPr>
        <p:spPr/>
        <p:txBody>
          <a:bodyPr/>
          <a:lstStyle/>
          <a:p>
            <a:r>
              <a:rPr lang="fr-FR" dirty="0"/>
              <a:t>Appliquer la géo-réplication des bases de données sur le Cloud</a:t>
            </a:r>
          </a:p>
        </p:txBody>
      </p:sp>
      <p:sp>
        <p:nvSpPr>
          <p:cNvPr id="5" name="Espace réservé du texte 4">
            <a:extLst>
              <a:ext uri="{FF2B5EF4-FFF2-40B4-BE49-F238E27FC236}">
                <a16:creationId xmlns:a16="http://schemas.microsoft.com/office/drawing/2014/main" id="{7B4EFB2E-CE3A-48FB-B655-BB006A57CE93}"/>
              </a:ext>
            </a:extLst>
          </p:cNvPr>
          <p:cNvSpPr>
            <a:spLocks noGrp="1"/>
          </p:cNvSpPr>
          <p:nvPr>
            <p:ph type="body" sz="quarter" idx="15"/>
          </p:nvPr>
        </p:nvSpPr>
        <p:spPr/>
        <p:txBody>
          <a:bodyPr/>
          <a:lstStyle/>
          <a:p>
            <a:r>
              <a:rPr lang="fr-FR" dirty="0"/>
              <a:t>8 heures</a:t>
            </a:r>
          </a:p>
        </p:txBody>
      </p:sp>
      <p:sp>
        <p:nvSpPr>
          <p:cNvPr id="11" name="Espace réservé du texte 10">
            <a:extLst>
              <a:ext uri="{FF2B5EF4-FFF2-40B4-BE49-F238E27FC236}">
                <a16:creationId xmlns:a16="http://schemas.microsoft.com/office/drawing/2014/main" id="{4C3AAB3A-859E-41F9-B4FC-892E976D8F22}"/>
              </a:ext>
            </a:extLst>
          </p:cNvPr>
          <p:cNvSpPr>
            <a:spLocks noGrp="1"/>
          </p:cNvSpPr>
          <p:nvPr>
            <p:ph type="body" sz="quarter" idx="16"/>
          </p:nvPr>
        </p:nvSpPr>
        <p:spPr/>
        <p:txBody>
          <a:bodyPr/>
          <a:lstStyle/>
          <a:p>
            <a:r>
              <a:rPr lang="fr-FR" dirty="0"/>
              <a:t>Lire le support de cours</a:t>
            </a:r>
          </a:p>
        </p:txBody>
      </p:sp>
    </p:spTree>
    <p:extLst>
      <p:ext uri="{BB962C8B-B14F-4D97-AF65-F5344CB8AC3E}">
        <p14:creationId xmlns:p14="http://schemas.microsoft.com/office/powerpoint/2010/main" val="13913515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texte 10">
            <a:extLst>
              <a:ext uri="{FF2B5EF4-FFF2-40B4-BE49-F238E27FC236}">
                <a16:creationId xmlns:a16="http://schemas.microsoft.com/office/drawing/2014/main" id="{326D2C77-F9EB-4A77-8209-F0ECAFC7E180}"/>
              </a:ext>
            </a:extLst>
          </p:cNvPr>
          <p:cNvSpPr>
            <a:spLocks noGrp="1"/>
          </p:cNvSpPr>
          <p:nvPr>
            <p:ph type="body" sz="quarter" idx="14"/>
          </p:nvPr>
        </p:nvSpPr>
        <p:spPr/>
        <p:txBody>
          <a:bodyPr/>
          <a:lstStyle/>
          <a:p>
            <a:r>
              <a:rPr lang="fr-FR" dirty="0"/>
              <a:t>Connaissances solide du fonctionnement du basculement sur le Cloud Azure</a:t>
            </a:r>
          </a:p>
          <a:p>
            <a:r>
              <a:rPr lang="fr-FR" dirty="0"/>
              <a:t>Maitrise des aspects de réplication sur le Cloud</a:t>
            </a:r>
          </a:p>
        </p:txBody>
      </p:sp>
      <p:sp>
        <p:nvSpPr>
          <p:cNvPr id="12" name="Espace réservé du texte 11">
            <a:extLst>
              <a:ext uri="{FF2B5EF4-FFF2-40B4-BE49-F238E27FC236}">
                <a16:creationId xmlns:a16="http://schemas.microsoft.com/office/drawing/2014/main" id="{FE871939-AADD-4640-9FF7-C923810401DF}"/>
              </a:ext>
            </a:extLst>
          </p:cNvPr>
          <p:cNvSpPr>
            <a:spLocks noGrp="1"/>
          </p:cNvSpPr>
          <p:nvPr>
            <p:ph type="body" sz="quarter" idx="15"/>
          </p:nvPr>
        </p:nvSpPr>
        <p:spPr/>
        <p:txBody>
          <a:bodyPr/>
          <a:lstStyle/>
          <a:p>
            <a:r>
              <a:rPr lang="fr-FR" dirty="0"/>
              <a:t>Travailler en groupe et partager l’information avec les collègues</a:t>
            </a:r>
          </a:p>
          <a:p>
            <a:r>
              <a:rPr lang="fr-FR" dirty="0"/>
              <a:t>Avoir des connaissances avancées d’utilisation du Cloud Azure volet machine virtuelle</a:t>
            </a:r>
          </a:p>
        </p:txBody>
      </p:sp>
      <p:sp>
        <p:nvSpPr>
          <p:cNvPr id="26" name="Espace réservé du texte 25">
            <a:extLst>
              <a:ext uri="{FF2B5EF4-FFF2-40B4-BE49-F238E27FC236}">
                <a16:creationId xmlns:a16="http://schemas.microsoft.com/office/drawing/2014/main" id="{0D5EC287-2861-4AF1-958B-728A2857FF37}"/>
              </a:ext>
            </a:extLst>
          </p:cNvPr>
          <p:cNvSpPr>
            <a:spLocks noGrp="1"/>
          </p:cNvSpPr>
          <p:nvPr>
            <p:ph type="body" sz="quarter" idx="17"/>
          </p:nvPr>
        </p:nvSpPr>
        <p:spPr>
          <a:xfrm>
            <a:off x="6531428" y="5708000"/>
            <a:ext cx="5474142" cy="1150000"/>
          </a:xfrm>
        </p:spPr>
        <p:txBody>
          <a:bodyPr/>
          <a:lstStyle/>
          <a:p>
            <a:r>
              <a:rPr lang="fr-FR" dirty="0"/>
              <a:t>Répondre aux différentes questions soulevées au niveau de l’énoncé</a:t>
            </a:r>
          </a:p>
          <a:p>
            <a:r>
              <a:rPr lang="fr-FR" dirty="0"/>
              <a:t>Travail en groupe</a:t>
            </a:r>
          </a:p>
          <a:p>
            <a:r>
              <a:rPr lang="fr-FR" dirty="0"/>
              <a:t>Qualité du livrable en terme du contenu et présentation</a:t>
            </a:r>
          </a:p>
          <a:p>
            <a:r>
              <a:rPr lang="fr-FR" dirty="0"/>
              <a:t>Travaux pratiques opérationnels</a:t>
            </a:r>
          </a:p>
        </p:txBody>
      </p:sp>
      <p:sp>
        <p:nvSpPr>
          <p:cNvPr id="10" name="Espace réservé du texte 9">
            <a:extLst>
              <a:ext uri="{FF2B5EF4-FFF2-40B4-BE49-F238E27FC236}">
                <a16:creationId xmlns:a16="http://schemas.microsoft.com/office/drawing/2014/main" id="{E01E46B8-D1C6-4AEE-9F4D-01929462681F}"/>
              </a:ext>
            </a:extLst>
          </p:cNvPr>
          <p:cNvSpPr>
            <a:spLocks noGrp="1"/>
          </p:cNvSpPr>
          <p:nvPr>
            <p:ph type="body" sz="quarter" idx="13"/>
          </p:nvPr>
        </p:nvSpPr>
        <p:spPr/>
        <p:txBody>
          <a:bodyPr/>
          <a:lstStyle/>
          <a:p>
            <a:pPr marL="342900" indent="-342900">
              <a:buFont typeface="+mj-lt"/>
              <a:buAutoNum type="arabicPeriod"/>
            </a:pPr>
            <a:r>
              <a:rPr lang="fr-FR" dirty="0"/>
              <a:t>Pour le formateur</a:t>
            </a:r>
          </a:p>
        </p:txBody>
      </p:sp>
      <p:sp>
        <p:nvSpPr>
          <p:cNvPr id="27" name="Espace réservé du texte 26">
            <a:extLst>
              <a:ext uri="{FF2B5EF4-FFF2-40B4-BE49-F238E27FC236}">
                <a16:creationId xmlns:a16="http://schemas.microsoft.com/office/drawing/2014/main" id="{28AF38AD-7207-4A77-B410-2DAF2CA1D6D3}"/>
              </a:ext>
            </a:extLst>
          </p:cNvPr>
          <p:cNvSpPr>
            <a:spLocks noGrp="1"/>
          </p:cNvSpPr>
          <p:nvPr>
            <p:ph type="body" sz="quarter" idx="18"/>
          </p:nvPr>
        </p:nvSpPr>
        <p:spPr/>
        <p:txBody>
          <a:bodyPr/>
          <a:lstStyle/>
          <a:p>
            <a:pPr marL="342900" indent="-342900">
              <a:buFont typeface="+mj-lt"/>
              <a:buAutoNum type="arabicPeriod" startAt="2"/>
            </a:pPr>
            <a:r>
              <a:rPr lang="fr-FR" dirty="0"/>
              <a:t>Pour l’apprenant</a:t>
            </a:r>
          </a:p>
        </p:txBody>
      </p:sp>
      <p:sp>
        <p:nvSpPr>
          <p:cNvPr id="28" name="Espace réservé du texte 27">
            <a:extLst>
              <a:ext uri="{FF2B5EF4-FFF2-40B4-BE49-F238E27FC236}">
                <a16:creationId xmlns:a16="http://schemas.microsoft.com/office/drawing/2014/main" id="{DCBCF178-FFDC-4CF8-8B68-DAC515EB2525}"/>
              </a:ext>
            </a:extLst>
          </p:cNvPr>
          <p:cNvSpPr>
            <a:spLocks noGrp="1"/>
          </p:cNvSpPr>
          <p:nvPr>
            <p:ph type="body" sz="quarter" idx="19"/>
          </p:nvPr>
        </p:nvSpPr>
        <p:spPr/>
        <p:txBody>
          <a:bodyPr/>
          <a:lstStyle/>
          <a:p>
            <a:pPr marL="342900" indent="-342900">
              <a:buFont typeface="+mj-lt"/>
              <a:buAutoNum type="arabicPeriod" startAt="3"/>
            </a:pPr>
            <a:r>
              <a:rPr lang="en-US" sz="1600" b="1" u="none" kern="1200" dirty="0">
                <a:latin typeface="+mn-lt"/>
                <a:ea typeface="맑은 고딕" pitchFamily="34"/>
                <a:cs typeface="Calibri" panose="020F0502020204030204" pitchFamily="34" charset="0"/>
              </a:rPr>
              <a:t>Conditions de </a:t>
            </a:r>
            <a:r>
              <a:rPr lang="en-US" sz="1600" b="1" u="none" kern="1200" dirty="0" err="1">
                <a:latin typeface="+mn-lt"/>
                <a:ea typeface="맑은 고딕" pitchFamily="34"/>
                <a:cs typeface="Calibri" panose="020F0502020204030204" pitchFamily="34" charset="0"/>
              </a:rPr>
              <a:t>réalisation</a:t>
            </a:r>
            <a:r>
              <a:rPr lang="en-US" sz="1600" b="1" u="none" kern="1200" dirty="0">
                <a:latin typeface="+mn-lt"/>
                <a:ea typeface="맑은 고딕" pitchFamily="34"/>
                <a:cs typeface="Calibri" panose="020F0502020204030204" pitchFamily="34" charset="0"/>
              </a:rPr>
              <a:t> :</a:t>
            </a:r>
          </a:p>
        </p:txBody>
      </p:sp>
      <p:sp>
        <p:nvSpPr>
          <p:cNvPr id="29" name="Espace réservé du texte 28">
            <a:extLst>
              <a:ext uri="{FF2B5EF4-FFF2-40B4-BE49-F238E27FC236}">
                <a16:creationId xmlns:a16="http://schemas.microsoft.com/office/drawing/2014/main" id="{063F7AAB-3F42-46C7-88E2-1F817C02577F}"/>
              </a:ext>
            </a:extLst>
          </p:cNvPr>
          <p:cNvSpPr>
            <a:spLocks noGrp="1"/>
          </p:cNvSpPr>
          <p:nvPr>
            <p:ph type="body" sz="quarter" idx="20"/>
          </p:nvPr>
        </p:nvSpPr>
        <p:spPr>
          <a:xfrm>
            <a:off x="6531428" y="5374471"/>
            <a:ext cx="5474141" cy="313945"/>
          </a:xfrm>
        </p:spPr>
        <p:txBody>
          <a:bodyPr/>
          <a:lstStyle/>
          <a:p>
            <a:pPr marL="342900" indent="-342900">
              <a:buFont typeface="+mj-lt"/>
              <a:buAutoNum type="arabicPeriod" startAt="4"/>
            </a:pPr>
            <a:r>
              <a:rPr lang="en-US" sz="1600" b="1" u="none" kern="1200" dirty="0" err="1">
                <a:latin typeface="+mn-lt"/>
                <a:ea typeface="맑은 고딕" pitchFamily="34"/>
                <a:cs typeface="Calibri" panose="020F0502020204030204" pitchFamily="34" charset="0"/>
              </a:rPr>
              <a:t>Critères</a:t>
            </a:r>
            <a:r>
              <a:rPr lang="en-US" sz="1600" b="1" u="none" kern="1200" dirty="0">
                <a:latin typeface="+mn-lt"/>
                <a:ea typeface="맑은 고딕" pitchFamily="34"/>
                <a:cs typeface="Calibri" panose="020F0502020204030204" pitchFamily="34" charset="0"/>
              </a:rPr>
              <a:t> de </a:t>
            </a:r>
            <a:r>
              <a:rPr lang="en-US" sz="1600" b="1" u="none" kern="1200" dirty="0" err="1">
                <a:latin typeface="+mn-lt"/>
                <a:ea typeface="맑은 고딕" pitchFamily="34"/>
                <a:cs typeface="Calibri" panose="020F0502020204030204" pitchFamily="34" charset="0"/>
              </a:rPr>
              <a:t>réussite</a:t>
            </a:r>
            <a:r>
              <a:rPr lang="en-US" sz="1600" b="1" u="none" kern="1200" dirty="0">
                <a:latin typeface="+mn-lt"/>
                <a:ea typeface="맑은 고딕" pitchFamily="34"/>
                <a:cs typeface="Calibri" panose="020F0502020204030204" pitchFamily="34" charset="0"/>
              </a:rPr>
              <a:t> :</a:t>
            </a:r>
          </a:p>
        </p:txBody>
      </p:sp>
      <p:sp>
        <p:nvSpPr>
          <p:cNvPr id="3" name="Espace réservé du texte 2">
            <a:extLst>
              <a:ext uri="{FF2B5EF4-FFF2-40B4-BE49-F238E27FC236}">
                <a16:creationId xmlns:a16="http://schemas.microsoft.com/office/drawing/2014/main" id="{BCB865B7-21ED-4FB3-941B-0467FD2F03EA}"/>
              </a:ext>
            </a:extLst>
          </p:cNvPr>
          <p:cNvSpPr>
            <a:spLocks noGrp="1"/>
          </p:cNvSpPr>
          <p:nvPr>
            <p:ph type="body" sz="quarter" idx="16"/>
          </p:nvPr>
        </p:nvSpPr>
        <p:spPr/>
        <p:txBody>
          <a:bodyPr/>
          <a:lstStyle/>
          <a:p>
            <a:r>
              <a:rPr lang="fr-FR" dirty="0"/>
              <a:t>Des ordinateurs dotés d’une connexion internet.</a:t>
            </a:r>
          </a:p>
          <a:p>
            <a:r>
              <a:rPr lang="fr-FR" dirty="0"/>
              <a:t>Disposer d’un abonnement Cloud Azure Gratuit ou Payant.</a:t>
            </a:r>
            <a:endParaRPr lang="fr-CA" dirty="0"/>
          </a:p>
        </p:txBody>
      </p:sp>
    </p:spTree>
    <p:extLst>
      <p:ext uri="{BB962C8B-B14F-4D97-AF65-F5344CB8AC3E}">
        <p14:creationId xmlns:p14="http://schemas.microsoft.com/office/powerpoint/2010/main" val="2297109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t>Travail demandé</a:t>
            </a:r>
          </a:p>
        </p:txBody>
      </p:sp>
      <p:sp>
        <p:nvSpPr>
          <p:cNvPr id="2" name="Titre 1">
            <a:extLst>
              <a:ext uri="{FF2B5EF4-FFF2-40B4-BE49-F238E27FC236}">
                <a16:creationId xmlns:a16="http://schemas.microsoft.com/office/drawing/2014/main" id="{44D8420B-D961-4CBD-A570-F0760791E5CC}"/>
              </a:ext>
            </a:extLst>
          </p:cNvPr>
          <p:cNvSpPr>
            <a:spLocks noGrp="1"/>
          </p:cNvSpPr>
          <p:nvPr>
            <p:ph type="title"/>
          </p:nvPr>
        </p:nvSpPr>
        <p:spPr/>
        <p:txBody>
          <a:bodyPr/>
          <a:lstStyle/>
          <a:p>
            <a:r>
              <a:rPr lang="fr-FR" dirty="0"/>
              <a:t>Activité 2</a:t>
            </a:r>
          </a:p>
        </p:txBody>
      </p:sp>
      <p:sp>
        <p:nvSpPr>
          <p:cNvPr id="3" name="Espace réservé du texte 2">
            <a:extLst>
              <a:ext uri="{FF2B5EF4-FFF2-40B4-BE49-F238E27FC236}">
                <a16:creationId xmlns:a16="http://schemas.microsoft.com/office/drawing/2014/main" id="{D04C81E2-F76A-4269-96F1-C5FBFF70B6FE}"/>
              </a:ext>
            </a:extLst>
          </p:cNvPr>
          <p:cNvSpPr>
            <a:spLocks noGrp="1"/>
          </p:cNvSpPr>
          <p:nvPr>
            <p:ph type="body" sz="quarter" idx="11"/>
          </p:nvPr>
        </p:nvSpPr>
        <p:spPr/>
        <p:txBody>
          <a:bodyPr/>
          <a:lstStyle/>
          <a:p>
            <a:r>
              <a:rPr lang="fr-FR" dirty="0"/>
              <a:t>Activation de la géo-réplication pour une base de données sur le Cloud</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p:txBody>
          <a:bodyPr/>
          <a:lstStyle/>
          <a:p>
            <a:r>
              <a:rPr lang="fr-FR" dirty="0"/>
              <a:t>L’objectif principal de cette activité est de comprendre l’importance de la géo-réplication pour les bases de données sur le Cloud Azure.</a:t>
            </a:r>
            <a:endParaRPr lang="fr-FR" b="1" dirty="0"/>
          </a:p>
          <a:p>
            <a:r>
              <a:rPr lang="fr-FR" dirty="0"/>
              <a:t>Pour la réalisation de ce TP, vous allez devoir accomplir les 2 tâches ci-dessous par groupe :</a:t>
            </a:r>
          </a:p>
          <a:p>
            <a:r>
              <a:rPr lang="fr-FR" dirty="0"/>
              <a:t>Tâche 1 : Configurer la géoréplication active et le basculement pour Azure SQL Database puis procéder à la suppression de la base de données secondaire.</a:t>
            </a:r>
          </a:p>
          <a:p>
            <a:pPr algn="l"/>
            <a:r>
              <a:rPr lang="fr-FR" dirty="0"/>
              <a:t>Tâche 2 : Ajouter Azure SQL Database à un groupe de basculement automatique. Ci-dessous les étapes à suivre :</a:t>
            </a:r>
          </a:p>
          <a:p>
            <a:pPr marL="628650" lvl="1" indent="-171450">
              <a:buFont typeface="Wingdings" panose="05000000000000000000" pitchFamily="2" charset="2"/>
              <a:buChar char="ü"/>
            </a:pPr>
            <a:r>
              <a:rPr lang="fr-FR" dirty="0">
                <a:cs typeface="Calibri" panose="020F0502020204030204" pitchFamily="34" charset="0"/>
              </a:rPr>
              <a:t>Créer une base de données dans Azure SQL Database</a:t>
            </a:r>
          </a:p>
          <a:p>
            <a:pPr marL="628650" lvl="1" indent="-171450">
              <a:buFont typeface="Wingdings" panose="05000000000000000000" pitchFamily="2" charset="2"/>
              <a:buChar char="ü"/>
            </a:pPr>
            <a:r>
              <a:rPr lang="fr-FR" dirty="0">
                <a:cs typeface="Calibri" panose="020F0502020204030204" pitchFamily="34" charset="0"/>
              </a:rPr>
              <a:t>Créez un groupe de basculement pour la base de données entre deux serveurs.</a:t>
            </a:r>
          </a:p>
          <a:p>
            <a:pPr marL="628650" lvl="1" indent="-171450">
              <a:buFont typeface="Wingdings" panose="05000000000000000000" pitchFamily="2" charset="2"/>
              <a:buChar char="ü"/>
            </a:pPr>
            <a:r>
              <a:rPr lang="fr-FR" dirty="0">
                <a:cs typeface="Calibri" panose="020F0502020204030204" pitchFamily="34" charset="0"/>
              </a:rPr>
              <a:t>Tester le basculement.</a:t>
            </a:r>
          </a:p>
        </p:txBody>
      </p:sp>
    </p:spTree>
    <p:extLst>
      <p:ext uri="{BB962C8B-B14F-4D97-AF65-F5344CB8AC3E}">
        <p14:creationId xmlns:p14="http://schemas.microsoft.com/office/powerpoint/2010/main" val="10785134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t>Travail demandé (Tâche 1)</a:t>
            </a:r>
          </a:p>
        </p:txBody>
      </p:sp>
      <p:sp>
        <p:nvSpPr>
          <p:cNvPr id="2" name="Titre 1">
            <a:extLst>
              <a:ext uri="{FF2B5EF4-FFF2-40B4-BE49-F238E27FC236}">
                <a16:creationId xmlns:a16="http://schemas.microsoft.com/office/drawing/2014/main" id="{44D8420B-D961-4CBD-A570-F0760791E5CC}"/>
              </a:ext>
            </a:extLst>
          </p:cNvPr>
          <p:cNvSpPr>
            <a:spLocks noGrp="1"/>
          </p:cNvSpPr>
          <p:nvPr>
            <p:ph type="title"/>
          </p:nvPr>
        </p:nvSpPr>
        <p:spPr/>
        <p:txBody>
          <a:bodyPr/>
          <a:lstStyle/>
          <a:p>
            <a:r>
              <a:rPr lang="fr-FR" dirty="0"/>
              <a:t>Activité 2</a:t>
            </a:r>
          </a:p>
        </p:txBody>
      </p:sp>
      <p:sp>
        <p:nvSpPr>
          <p:cNvPr id="3" name="Espace réservé du texte 2">
            <a:extLst>
              <a:ext uri="{FF2B5EF4-FFF2-40B4-BE49-F238E27FC236}">
                <a16:creationId xmlns:a16="http://schemas.microsoft.com/office/drawing/2014/main" id="{D04C81E2-F76A-4269-96F1-C5FBFF70B6FE}"/>
              </a:ext>
            </a:extLst>
          </p:cNvPr>
          <p:cNvSpPr>
            <a:spLocks noGrp="1"/>
          </p:cNvSpPr>
          <p:nvPr>
            <p:ph type="body" sz="quarter" idx="11"/>
          </p:nvPr>
        </p:nvSpPr>
        <p:spPr/>
        <p:txBody>
          <a:bodyPr/>
          <a:lstStyle/>
          <a:p>
            <a:r>
              <a:rPr lang="fr-FR" dirty="0"/>
              <a:t>Correction</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p:txBody>
          <a:bodyPr/>
          <a:lstStyle/>
          <a:p>
            <a:pPr lvl="1" indent="-457200"/>
            <a:r>
              <a:rPr lang="fr-FR" dirty="0"/>
              <a:t>Configurer la géoréplication active et le basculement pour Azure SQL Database :</a:t>
            </a:r>
          </a:p>
          <a:p>
            <a:pPr lvl="1" indent="-457200"/>
            <a:r>
              <a:rPr lang="fr-FR" b="1" dirty="0"/>
              <a:t>I - La configuration de la géoréplication active </a:t>
            </a:r>
            <a:r>
              <a:rPr lang="fr-FR" dirty="0"/>
              <a:t>peut se faire à l’aide du portail Azure ou bien via ligne de commande (Azure CLI).</a:t>
            </a:r>
          </a:p>
          <a:p>
            <a:pPr algn="l"/>
            <a:r>
              <a:rPr lang="fr-FR" dirty="0">
                <a:cs typeface="+mn-cs"/>
              </a:rPr>
              <a:t>Pour configurer la géo-réplication active à l’aide du portail Azure, vous devez disposer des ressources suivantes :</a:t>
            </a:r>
          </a:p>
          <a:p>
            <a:pPr algn="l"/>
            <a:r>
              <a:rPr lang="fr-FR" dirty="0">
                <a:cs typeface="+mn-cs"/>
              </a:rPr>
              <a:t>A - Une base de données dans Azure SQL Database : la base de données primaire que vous souhaitez répliquer vers une autre région géographique.</a:t>
            </a:r>
          </a:p>
          <a:p>
            <a:pPr algn="l"/>
            <a:r>
              <a:rPr lang="fr-FR" dirty="0">
                <a:cs typeface="+mn-cs"/>
              </a:rPr>
              <a:t>B - Ajouter une base de données secondaire : Ci-dessous les étapes pour créer une nouvelle base de données secondaire dans un partenariat géo-réplication.</a:t>
            </a:r>
          </a:p>
          <a:p>
            <a:pPr algn="l"/>
            <a:r>
              <a:rPr lang="fr-FR" dirty="0">
                <a:cs typeface="+mn-cs"/>
              </a:rPr>
              <a:t>Pour ajouter une base de données secondaire, vous devez être le propriétaire ou copropriétaire de l’abonnement.</a:t>
            </a:r>
          </a:p>
          <a:p>
            <a:pPr algn="l"/>
            <a:r>
              <a:rPr lang="fr-FR" dirty="0">
                <a:cs typeface="+mn-cs"/>
              </a:rPr>
              <a:t>La base de données secondaire a le même nom que la base de données primaire et, par défaut, le même niveau de service et la même taille de calcul. </a:t>
            </a:r>
          </a:p>
          <a:p>
            <a:pPr algn="l">
              <a:buFont typeface="+mj-lt"/>
              <a:buAutoNum type="arabicPeriod"/>
            </a:pPr>
            <a:r>
              <a:rPr lang="fr-FR" dirty="0">
                <a:cs typeface="+mn-cs"/>
              </a:rPr>
              <a:t> Dans le </a:t>
            </a:r>
            <a:r>
              <a:rPr lang="fr-FR" dirty="0">
                <a:cs typeface="+mn-cs"/>
                <a:hlinkClick r:id="rId2">
                  <a:extLst>
                    <a:ext uri="{A12FA001-AC4F-418D-AE19-62706E023703}">
                      <ahyp:hlinkClr xmlns:ahyp="http://schemas.microsoft.com/office/drawing/2018/hyperlinkcolor" val="tx"/>
                    </a:ext>
                  </a:extLst>
                </a:hlinkClick>
              </a:rPr>
              <a:t>portail Azure</a:t>
            </a:r>
            <a:r>
              <a:rPr lang="fr-FR" dirty="0">
                <a:cs typeface="+mn-cs"/>
              </a:rPr>
              <a:t>, accédez à la base de données que vous souhaitez configurer pour la géo-réplication.</a:t>
            </a:r>
          </a:p>
          <a:p>
            <a:pPr algn="l">
              <a:buFont typeface="+mj-lt"/>
              <a:buAutoNum type="arabicPeriod"/>
            </a:pPr>
            <a:r>
              <a:rPr lang="fr-FR" dirty="0">
                <a:cs typeface="+mn-cs"/>
              </a:rPr>
              <a:t> Dans la page Base de données SQL, sélectionnez votre base de données, accédez à Gestion des données, sélectionnez Réplicas, puis sélectionnez Créer un réplica.</a:t>
            </a:r>
          </a:p>
          <a:p>
            <a:pPr algn="l"/>
            <a:endParaRPr lang="fr-FR" dirty="0">
              <a:cs typeface="+mn-cs"/>
            </a:endParaRPr>
          </a:p>
          <a:p>
            <a:endParaRPr lang="fr-FR" dirty="0">
              <a:cs typeface="+mn-cs"/>
            </a:endParaRPr>
          </a:p>
          <a:p>
            <a:endParaRPr lang="fr-FR" dirty="0"/>
          </a:p>
          <a:p>
            <a:endParaRPr lang="fr-FR" dirty="0"/>
          </a:p>
          <a:p>
            <a:endParaRPr lang="fr-FR" dirty="0"/>
          </a:p>
          <a:p>
            <a:endParaRPr lang="fr-FR" dirty="0"/>
          </a:p>
          <a:p>
            <a:endParaRPr lang="fr-FR" dirty="0"/>
          </a:p>
        </p:txBody>
      </p:sp>
      <p:pic>
        <p:nvPicPr>
          <p:cNvPr id="9" name="Image 8">
            <a:extLst>
              <a:ext uri="{FF2B5EF4-FFF2-40B4-BE49-F238E27FC236}">
                <a16:creationId xmlns:a16="http://schemas.microsoft.com/office/drawing/2014/main" id="{2996620B-8BCB-49FE-B257-D0D6A5F75A3A}"/>
              </a:ext>
            </a:extLst>
          </p:cNvPr>
          <p:cNvPicPr>
            <a:picLocks noChangeAspect="1"/>
          </p:cNvPicPr>
          <p:nvPr/>
        </p:nvPicPr>
        <p:blipFill>
          <a:blip r:embed="rId3"/>
          <a:stretch>
            <a:fillRect/>
          </a:stretch>
        </p:blipFill>
        <p:spPr>
          <a:xfrm>
            <a:off x="3187292" y="4576856"/>
            <a:ext cx="4857750" cy="1724025"/>
          </a:xfrm>
          <a:prstGeom prst="rect">
            <a:avLst/>
          </a:prstGeom>
        </p:spPr>
      </p:pic>
    </p:spTree>
    <p:extLst>
      <p:ext uri="{BB962C8B-B14F-4D97-AF65-F5344CB8AC3E}">
        <p14:creationId xmlns:p14="http://schemas.microsoft.com/office/powerpoint/2010/main" val="3978043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AAD9225E-26FB-4D39-AB28-E6C78EFAFE19}"/>
              </a:ext>
            </a:extLst>
          </p:cNvPr>
          <p:cNvSpPr>
            <a:spLocks noGrp="1"/>
          </p:cNvSpPr>
          <p:nvPr>
            <p:ph type="body" sz="quarter" idx="13"/>
          </p:nvPr>
        </p:nvSpPr>
        <p:spPr/>
        <p:txBody>
          <a:bodyPr/>
          <a:lstStyle/>
          <a:p>
            <a:r>
              <a:rPr lang="fr-FR" dirty="0"/>
              <a:t>REPRENDRE UNE ACTIVITE APRÉS SINISTRE SUR LE CLOUD</a:t>
            </a:r>
            <a:endParaRPr lang="fr-FR" sz="1600" dirty="0">
              <a:solidFill>
                <a:srgbClr val="565656"/>
              </a:solidFill>
            </a:endParaRPr>
          </a:p>
        </p:txBody>
      </p:sp>
      <p:sp>
        <p:nvSpPr>
          <p:cNvPr id="9" name="Espace réservé du texte 8">
            <a:extLst>
              <a:ext uri="{FF2B5EF4-FFF2-40B4-BE49-F238E27FC236}">
                <a16:creationId xmlns:a16="http://schemas.microsoft.com/office/drawing/2014/main" id="{1FBB5A5C-838A-4A38-83C7-DB83CA40A9E2}"/>
              </a:ext>
            </a:extLst>
          </p:cNvPr>
          <p:cNvSpPr>
            <a:spLocks noGrp="1"/>
          </p:cNvSpPr>
          <p:nvPr>
            <p:ph type="body" sz="quarter" idx="14"/>
          </p:nvPr>
        </p:nvSpPr>
        <p:spPr/>
        <p:txBody>
          <a:bodyPr/>
          <a:lstStyle/>
          <a:p>
            <a:r>
              <a:rPr lang="fr-FR" dirty="0"/>
              <a:t>Identifier les mécanismes de récupération</a:t>
            </a:r>
          </a:p>
          <a:p>
            <a:r>
              <a:rPr lang="fr-FR" dirty="0"/>
              <a:t>Appréhender le concept de </a:t>
            </a:r>
            <a:r>
              <a:rPr lang="fr-FR" dirty="0" err="1"/>
              <a:t>Multi-Cloud</a:t>
            </a:r>
            <a:endParaRPr lang="fr-FR" dirty="0"/>
          </a:p>
          <a:p>
            <a:pPr marL="0" indent="0">
              <a:buNone/>
            </a:pPr>
            <a:endParaRPr lang="fr-FR" dirty="0"/>
          </a:p>
        </p:txBody>
      </p:sp>
      <p:sp>
        <p:nvSpPr>
          <p:cNvPr id="7" name="Espace réservé du texte 6">
            <a:extLst>
              <a:ext uri="{FF2B5EF4-FFF2-40B4-BE49-F238E27FC236}">
                <a16:creationId xmlns:a16="http://schemas.microsoft.com/office/drawing/2014/main" id="{F75C1DFA-73D0-4D21-BA67-8881300D965E}"/>
              </a:ext>
            </a:extLst>
          </p:cNvPr>
          <p:cNvSpPr>
            <a:spLocks noGrp="1"/>
          </p:cNvSpPr>
          <p:nvPr>
            <p:ph type="body" sz="quarter" idx="10"/>
          </p:nvPr>
        </p:nvSpPr>
        <p:spPr/>
        <p:txBody>
          <a:bodyPr/>
          <a:lstStyle/>
          <a:p>
            <a:r>
              <a:rPr lang="fr-FR" dirty="0"/>
              <a:t>13,5 heures</a:t>
            </a:r>
          </a:p>
        </p:txBody>
      </p:sp>
    </p:spTree>
    <p:extLst>
      <p:ext uri="{BB962C8B-B14F-4D97-AF65-F5344CB8AC3E}">
        <p14:creationId xmlns:p14="http://schemas.microsoft.com/office/powerpoint/2010/main" val="6834509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t>Travail demandé (Tâche 1)</a:t>
            </a:r>
          </a:p>
        </p:txBody>
      </p:sp>
      <p:sp>
        <p:nvSpPr>
          <p:cNvPr id="2" name="Titre 1">
            <a:extLst>
              <a:ext uri="{FF2B5EF4-FFF2-40B4-BE49-F238E27FC236}">
                <a16:creationId xmlns:a16="http://schemas.microsoft.com/office/drawing/2014/main" id="{44D8420B-D961-4CBD-A570-F0760791E5CC}"/>
              </a:ext>
            </a:extLst>
          </p:cNvPr>
          <p:cNvSpPr>
            <a:spLocks noGrp="1"/>
          </p:cNvSpPr>
          <p:nvPr>
            <p:ph type="title"/>
          </p:nvPr>
        </p:nvSpPr>
        <p:spPr/>
        <p:txBody>
          <a:bodyPr/>
          <a:lstStyle/>
          <a:p>
            <a:r>
              <a:rPr lang="fr-FR" dirty="0"/>
              <a:t>Activité 2</a:t>
            </a:r>
          </a:p>
        </p:txBody>
      </p:sp>
      <p:sp>
        <p:nvSpPr>
          <p:cNvPr id="3" name="Espace réservé du texte 2">
            <a:extLst>
              <a:ext uri="{FF2B5EF4-FFF2-40B4-BE49-F238E27FC236}">
                <a16:creationId xmlns:a16="http://schemas.microsoft.com/office/drawing/2014/main" id="{D04C81E2-F76A-4269-96F1-C5FBFF70B6FE}"/>
              </a:ext>
            </a:extLst>
          </p:cNvPr>
          <p:cNvSpPr>
            <a:spLocks noGrp="1"/>
          </p:cNvSpPr>
          <p:nvPr>
            <p:ph type="body" sz="quarter" idx="11"/>
          </p:nvPr>
        </p:nvSpPr>
        <p:spPr/>
        <p:txBody>
          <a:bodyPr/>
          <a:lstStyle/>
          <a:p>
            <a:r>
              <a:rPr lang="fr-FR" dirty="0"/>
              <a:t>Correction</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p:txBody>
          <a:bodyPr/>
          <a:lstStyle/>
          <a:p>
            <a:pPr marL="0" lvl="1"/>
            <a:r>
              <a:rPr lang="fr-FR" dirty="0"/>
              <a:t>3. Sélectionnez ou créez le serveur pour la base de données secondaire et configurez les options Calcul + stockage, si nécessaire. Vous pouvez sélectionner n’importe quelle région pour votre serveur secondaire, mais nous vous recommandons d’utiliser la région appairée.</a:t>
            </a:r>
          </a:p>
          <a:p>
            <a:pPr algn="l"/>
            <a:r>
              <a:rPr lang="fr-FR" dirty="0">
                <a:cs typeface="+mn-cs"/>
              </a:rPr>
              <a:t>Si vous le souhaitez, vous pouvez ajouter une base de données secondaire à un </a:t>
            </a:r>
          </a:p>
          <a:p>
            <a:pPr algn="l"/>
            <a:r>
              <a:rPr lang="fr-FR" dirty="0">
                <a:cs typeface="+mn-cs"/>
              </a:rPr>
              <a:t>pool données élastique. Pour créer la base de données secondaire dans un pool, </a:t>
            </a:r>
          </a:p>
          <a:p>
            <a:pPr algn="l"/>
            <a:r>
              <a:rPr lang="fr-FR" dirty="0">
                <a:cs typeface="+mn-cs"/>
              </a:rPr>
              <a:t>sélectionnez </a:t>
            </a:r>
            <a:r>
              <a:rPr lang="fr-FR" b="1" dirty="0">
                <a:cs typeface="+mn-cs"/>
              </a:rPr>
              <a:t>Oui</a:t>
            </a:r>
            <a:r>
              <a:rPr lang="fr-FR" dirty="0">
                <a:cs typeface="+mn-cs"/>
              </a:rPr>
              <a:t> en regard de </a:t>
            </a:r>
            <a:r>
              <a:rPr lang="fr-FR" b="1" dirty="0">
                <a:cs typeface="+mn-cs"/>
              </a:rPr>
              <a:t>Vous souhaitez utiliser un pool élastique SQL ? </a:t>
            </a:r>
            <a:r>
              <a:rPr lang="fr-FR" dirty="0">
                <a:cs typeface="+mn-cs"/>
              </a:rPr>
              <a:t>, </a:t>
            </a:r>
          </a:p>
          <a:p>
            <a:pPr algn="l"/>
            <a:r>
              <a:rPr lang="fr-FR" dirty="0">
                <a:cs typeface="+mn-cs"/>
              </a:rPr>
              <a:t>puis sélectionnez un pool sur le serveur cible. Un pool doit déjà exister sur le serveur</a:t>
            </a:r>
          </a:p>
          <a:p>
            <a:pPr algn="l"/>
            <a:r>
              <a:rPr lang="fr-FR" dirty="0">
                <a:cs typeface="+mn-cs"/>
              </a:rPr>
              <a:t> cible. Ce workflow ne crée pas un pool.</a:t>
            </a:r>
          </a:p>
          <a:p>
            <a:pPr algn="l"/>
            <a:endParaRPr lang="fr-FR" dirty="0">
              <a:cs typeface="+mn-cs"/>
            </a:endParaRPr>
          </a:p>
          <a:p>
            <a:pPr algn="l"/>
            <a:r>
              <a:rPr lang="fr-FR" dirty="0">
                <a:cs typeface="+mn-cs"/>
              </a:rPr>
              <a:t>4. Cliquez sur </a:t>
            </a:r>
            <a:r>
              <a:rPr lang="fr-FR" b="1" dirty="0">
                <a:cs typeface="+mn-cs"/>
              </a:rPr>
              <a:t>Vérifier</a:t>
            </a:r>
            <a:r>
              <a:rPr lang="fr-FR" dirty="0">
                <a:cs typeface="+mn-cs"/>
              </a:rPr>
              <a:t> + </a:t>
            </a:r>
            <a:r>
              <a:rPr lang="fr-FR" b="1" dirty="0">
                <a:cs typeface="+mn-cs"/>
              </a:rPr>
              <a:t>créer</a:t>
            </a:r>
            <a:r>
              <a:rPr lang="fr-FR" dirty="0">
                <a:cs typeface="+mn-cs"/>
              </a:rPr>
              <a:t>, passez en revue les informations, puis cliquez sur </a:t>
            </a:r>
            <a:r>
              <a:rPr lang="fr-FR" b="1" dirty="0">
                <a:cs typeface="+mn-cs"/>
              </a:rPr>
              <a:t>Créer</a:t>
            </a:r>
            <a:r>
              <a:rPr lang="fr-FR" dirty="0">
                <a:cs typeface="+mn-cs"/>
              </a:rPr>
              <a:t>.</a:t>
            </a:r>
          </a:p>
          <a:p>
            <a:endParaRPr lang="fr-FR" dirty="0">
              <a:cs typeface="+mn-cs"/>
            </a:endParaRPr>
          </a:p>
          <a:p>
            <a:endParaRPr lang="fr-FR" dirty="0"/>
          </a:p>
          <a:p>
            <a:endParaRPr lang="fr-FR" dirty="0"/>
          </a:p>
          <a:p>
            <a:endParaRPr lang="fr-FR" dirty="0"/>
          </a:p>
          <a:p>
            <a:endParaRPr lang="fr-FR" dirty="0"/>
          </a:p>
          <a:p>
            <a:endParaRPr lang="fr-FR" dirty="0"/>
          </a:p>
        </p:txBody>
      </p:sp>
      <p:pic>
        <p:nvPicPr>
          <p:cNvPr id="7" name="Image 6">
            <a:extLst>
              <a:ext uri="{FF2B5EF4-FFF2-40B4-BE49-F238E27FC236}">
                <a16:creationId xmlns:a16="http://schemas.microsoft.com/office/drawing/2014/main" id="{D531F046-24EC-4BE2-A616-7729B3AD290B}"/>
              </a:ext>
            </a:extLst>
          </p:cNvPr>
          <p:cNvPicPr>
            <a:picLocks noChangeAspect="1"/>
          </p:cNvPicPr>
          <p:nvPr/>
        </p:nvPicPr>
        <p:blipFill>
          <a:blip r:embed="rId2"/>
          <a:stretch>
            <a:fillRect/>
          </a:stretch>
        </p:blipFill>
        <p:spPr>
          <a:xfrm>
            <a:off x="6871579" y="2566948"/>
            <a:ext cx="4476797" cy="3601761"/>
          </a:xfrm>
          <a:prstGeom prst="rect">
            <a:avLst/>
          </a:prstGeom>
        </p:spPr>
      </p:pic>
    </p:spTree>
    <p:extLst>
      <p:ext uri="{BB962C8B-B14F-4D97-AF65-F5344CB8AC3E}">
        <p14:creationId xmlns:p14="http://schemas.microsoft.com/office/powerpoint/2010/main" val="40754465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t>Travail demandé (Tâche 1)</a:t>
            </a:r>
          </a:p>
        </p:txBody>
      </p:sp>
      <p:sp>
        <p:nvSpPr>
          <p:cNvPr id="2" name="Titre 1">
            <a:extLst>
              <a:ext uri="{FF2B5EF4-FFF2-40B4-BE49-F238E27FC236}">
                <a16:creationId xmlns:a16="http://schemas.microsoft.com/office/drawing/2014/main" id="{44D8420B-D961-4CBD-A570-F0760791E5CC}"/>
              </a:ext>
            </a:extLst>
          </p:cNvPr>
          <p:cNvSpPr>
            <a:spLocks noGrp="1"/>
          </p:cNvSpPr>
          <p:nvPr>
            <p:ph type="title"/>
          </p:nvPr>
        </p:nvSpPr>
        <p:spPr/>
        <p:txBody>
          <a:bodyPr/>
          <a:lstStyle/>
          <a:p>
            <a:r>
              <a:rPr lang="fr-FR" dirty="0"/>
              <a:t>Activité 2</a:t>
            </a:r>
          </a:p>
        </p:txBody>
      </p:sp>
      <p:sp>
        <p:nvSpPr>
          <p:cNvPr id="3" name="Espace réservé du texte 2">
            <a:extLst>
              <a:ext uri="{FF2B5EF4-FFF2-40B4-BE49-F238E27FC236}">
                <a16:creationId xmlns:a16="http://schemas.microsoft.com/office/drawing/2014/main" id="{D04C81E2-F76A-4269-96F1-C5FBFF70B6FE}"/>
              </a:ext>
            </a:extLst>
          </p:cNvPr>
          <p:cNvSpPr>
            <a:spLocks noGrp="1"/>
          </p:cNvSpPr>
          <p:nvPr>
            <p:ph type="body" sz="quarter" idx="11"/>
          </p:nvPr>
        </p:nvSpPr>
        <p:spPr/>
        <p:txBody>
          <a:bodyPr/>
          <a:lstStyle/>
          <a:p>
            <a:r>
              <a:rPr lang="fr-FR" dirty="0"/>
              <a:t>Correction</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p:txBody>
          <a:bodyPr/>
          <a:lstStyle/>
          <a:p>
            <a:pPr algn="l"/>
            <a:r>
              <a:rPr lang="fr-FR" dirty="0">
                <a:cs typeface="+mn-cs"/>
              </a:rPr>
              <a:t>5. La base de données secondaire est créée et le processus de déploiement commence.</a:t>
            </a:r>
          </a:p>
          <a:p>
            <a:pPr algn="l"/>
            <a:endParaRPr lang="fr-FR" dirty="0">
              <a:cs typeface="+mn-cs"/>
            </a:endParaRPr>
          </a:p>
          <a:p>
            <a:pPr algn="l"/>
            <a:endParaRPr lang="fr-FR" dirty="0">
              <a:cs typeface="+mn-cs"/>
            </a:endParaRPr>
          </a:p>
          <a:p>
            <a:pPr algn="l"/>
            <a:endParaRPr lang="fr-FR" dirty="0">
              <a:cs typeface="+mn-cs"/>
            </a:endParaRPr>
          </a:p>
          <a:p>
            <a:pPr algn="l"/>
            <a:endParaRPr lang="fr-FR" dirty="0">
              <a:cs typeface="+mn-cs"/>
            </a:endParaRPr>
          </a:p>
          <a:p>
            <a:pPr algn="l"/>
            <a:endParaRPr lang="fr-FR" dirty="0">
              <a:cs typeface="+mn-cs"/>
            </a:endParaRPr>
          </a:p>
          <a:p>
            <a:pPr algn="l"/>
            <a:endParaRPr lang="fr-FR" dirty="0">
              <a:cs typeface="+mn-cs"/>
            </a:endParaRPr>
          </a:p>
          <a:p>
            <a:pPr algn="l"/>
            <a:endParaRPr lang="fr-FR" dirty="0">
              <a:cs typeface="+mn-cs"/>
            </a:endParaRPr>
          </a:p>
          <a:p>
            <a:pPr algn="l"/>
            <a:endParaRPr lang="fr-FR" dirty="0">
              <a:cs typeface="+mn-cs"/>
            </a:endParaRPr>
          </a:p>
          <a:p>
            <a:pPr algn="l"/>
            <a:r>
              <a:rPr lang="fr-FR" dirty="0">
                <a:cs typeface="+mn-cs"/>
              </a:rPr>
              <a:t>6. Quand le déploiement est terminé, la base de données secondaire affiche son état.</a:t>
            </a:r>
          </a:p>
        </p:txBody>
      </p:sp>
      <p:pic>
        <p:nvPicPr>
          <p:cNvPr id="8" name="Image 7">
            <a:extLst>
              <a:ext uri="{FF2B5EF4-FFF2-40B4-BE49-F238E27FC236}">
                <a16:creationId xmlns:a16="http://schemas.microsoft.com/office/drawing/2014/main" id="{E4A16A24-7F27-47FC-9240-4D3E9F74E2A6}"/>
              </a:ext>
            </a:extLst>
          </p:cNvPr>
          <p:cNvPicPr>
            <a:picLocks noChangeAspect="1"/>
          </p:cNvPicPr>
          <p:nvPr/>
        </p:nvPicPr>
        <p:blipFill>
          <a:blip r:embed="rId2"/>
          <a:stretch>
            <a:fillRect/>
          </a:stretch>
        </p:blipFill>
        <p:spPr>
          <a:xfrm>
            <a:off x="2717586" y="2277839"/>
            <a:ext cx="6791325" cy="2066925"/>
          </a:xfrm>
          <a:prstGeom prst="rect">
            <a:avLst/>
          </a:prstGeom>
        </p:spPr>
      </p:pic>
      <p:pic>
        <p:nvPicPr>
          <p:cNvPr id="10" name="Image 9">
            <a:extLst>
              <a:ext uri="{FF2B5EF4-FFF2-40B4-BE49-F238E27FC236}">
                <a16:creationId xmlns:a16="http://schemas.microsoft.com/office/drawing/2014/main" id="{97222B29-F71B-46A4-A669-C9FCF97B52A9}"/>
              </a:ext>
            </a:extLst>
          </p:cNvPr>
          <p:cNvPicPr>
            <a:picLocks noChangeAspect="1"/>
          </p:cNvPicPr>
          <p:nvPr/>
        </p:nvPicPr>
        <p:blipFill>
          <a:blip r:embed="rId3"/>
          <a:stretch>
            <a:fillRect/>
          </a:stretch>
        </p:blipFill>
        <p:spPr>
          <a:xfrm>
            <a:off x="2897103" y="4777619"/>
            <a:ext cx="6414592" cy="1806927"/>
          </a:xfrm>
          <a:prstGeom prst="rect">
            <a:avLst/>
          </a:prstGeom>
        </p:spPr>
      </p:pic>
    </p:spTree>
    <p:extLst>
      <p:ext uri="{BB962C8B-B14F-4D97-AF65-F5344CB8AC3E}">
        <p14:creationId xmlns:p14="http://schemas.microsoft.com/office/powerpoint/2010/main" val="11755988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t>Travail demandé (Tâche 1)</a:t>
            </a:r>
          </a:p>
        </p:txBody>
      </p:sp>
      <p:sp>
        <p:nvSpPr>
          <p:cNvPr id="2" name="Titre 1">
            <a:extLst>
              <a:ext uri="{FF2B5EF4-FFF2-40B4-BE49-F238E27FC236}">
                <a16:creationId xmlns:a16="http://schemas.microsoft.com/office/drawing/2014/main" id="{44D8420B-D961-4CBD-A570-F0760791E5CC}"/>
              </a:ext>
            </a:extLst>
          </p:cNvPr>
          <p:cNvSpPr>
            <a:spLocks noGrp="1"/>
          </p:cNvSpPr>
          <p:nvPr>
            <p:ph type="title"/>
          </p:nvPr>
        </p:nvSpPr>
        <p:spPr/>
        <p:txBody>
          <a:bodyPr/>
          <a:lstStyle/>
          <a:p>
            <a:r>
              <a:rPr lang="fr-FR" dirty="0"/>
              <a:t>Activité 2</a:t>
            </a:r>
          </a:p>
        </p:txBody>
      </p:sp>
      <p:sp>
        <p:nvSpPr>
          <p:cNvPr id="3" name="Espace réservé du texte 2">
            <a:extLst>
              <a:ext uri="{FF2B5EF4-FFF2-40B4-BE49-F238E27FC236}">
                <a16:creationId xmlns:a16="http://schemas.microsoft.com/office/drawing/2014/main" id="{D04C81E2-F76A-4269-96F1-C5FBFF70B6FE}"/>
              </a:ext>
            </a:extLst>
          </p:cNvPr>
          <p:cNvSpPr>
            <a:spLocks noGrp="1"/>
          </p:cNvSpPr>
          <p:nvPr>
            <p:ph type="body" sz="quarter" idx="11"/>
          </p:nvPr>
        </p:nvSpPr>
        <p:spPr/>
        <p:txBody>
          <a:bodyPr/>
          <a:lstStyle/>
          <a:p>
            <a:r>
              <a:rPr lang="fr-FR" dirty="0"/>
              <a:t>Correction</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p:txBody>
          <a:bodyPr/>
          <a:lstStyle/>
          <a:p>
            <a:pPr algn="l"/>
            <a:r>
              <a:rPr lang="fr-FR" dirty="0">
                <a:cs typeface="+mn-cs"/>
              </a:rPr>
              <a:t>5. Revenez à la page de la base de données primaire, puis sélectionnez </a:t>
            </a:r>
            <a:r>
              <a:rPr lang="fr-FR" b="1" dirty="0">
                <a:cs typeface="+mn-cs"/>
              </a:rPr>
              <a:t>Réplicas</a:t>
            </a:r>
            <a:r>
              <a:rPr lang="fr-FR" dirty="0">
                <a:cs typeface="+mn-cs"/>
              </a:rPr>
              <a:t>. Votre base de données secondaire est listée sous </a:t>
            </a:r>
            <a:r>
              <a:rPr lang="fr-FR" b="1" dirty="0" err="1">
                <a:cs typeface="+mn-cs"/>
              </a:rPr>
              <a:t>Géoreplicas</a:t>
            </a:r>
            <a:r>
              <a:rPr lang="fr-FR" dirty="0">
                <a:cs typeface="+mn-cs"/>
              </a:rPr>
              <a:t>.</a:t>
            </a:r>
          </a:p>
          <a:p>
            <a:pPr algn="l"/>
            <a:endParaRPr lang="fr-FR" dirty="0">
              <a:cs typeface="+mn-cs"/>
            </a:endParaRPr>
          </a:p>
          <a:p>
            <a:pPr algn="l"/>
            <a:endParaRPr lang="fr-FR" dirty="0">
              <a:cs typeface="+mn-cs"/>
            </a:endParaRPr>
          </a:p>
          <a:p>
            <a:pPr algn="l"/>
            <a:endParaRPr lang="fr-FR" dirty="0">
              <a:cs typeface="+mn-cs"/>
            </a:endParaRPr>
          </a:p>
          <a:p>
            <a:pPr algn="l"/>
            <a:endParaRPr lang="fr-FR" dirty="0">
              <a:cs typeface="+mn-cs"/>
            </a:endParaRPr>
          </a:p>
          <a:p>
            <a:pPr algn="l"/>
            <a:endParaRPr lang="fr-FR" dirty="0">
              <a:cs typeface="+mn-cs"/>
            </a:endParaRPr>
          </a:p>
          <a:p>
            <a:pPr algn="l"/>
            <a:endParaRPr lang="fr-FR" dirty="0">
              <a:cs typeface="+mn-cs"/>
            </a:endParaRPr>
          </a:p>
          <a:p>
            <a:pPr algn="l"/>
            <a:endParaRPr lang="fr-FR" dirty="0">
              <a:cs typeface="+mn-cs"/>
            </a:endParaRPr>
          </a:p>
          <a:p>
            <a:pPr algn="l"/>
            <a:endParaRPr lang="fr-FR" dirty="0">
              <a:cs typeface="+mn-cs"/>
            </a:endParaRPr>
          </a:p>
          <a:p>
            <a:pPr algn="l"/>
            <a:r>
              <a:rPr lang="fr-FR" b="1" dirty="0">
                <a:cs typeface="+mn-cs"/>
              </a:rPr>
              <a:t>II - Initialisation d’un basculement :</a:t>
            </a:r>
          </a:p>
          <a:p>
            <a:pPr algn="l"/>
            <a:r>
              <a:rPr lang="fr-FR" dirty="0">
                <a:cs typeface="+mn-cs"/>
              </a:rPr>
              <a:t>La base de données secondaire peut être basculée en base de données primaire.</a:t>
            </a:r>
          </a:p>
          <a:p>
            <a:pPr marL="228600" indent="-228600">
              <a:buAutoNum type="arabicPeriod"/>
            </a:pPr>
            <a:r>
              <a:rPr lang="fr-FR" dirty="0">
                <a:cs typeface="+mn-cs"/>
              </a:rPr>
              <a:t>Dans le </a:t>
            </a:r>
            <a:r>
              <a:rPr lang="fr-FR" dirty="0">
                <a:cs typeface="+mn-cs"/>
                <a:hlinkClick r:id="rId2">
                  <a:extLst>
                    <a:ext uri="{A12FA001-AC4F-418D-AE19-62706E023703}">
                      <ahyp:hlinkClr xmlns:ahyp="http://schemas.microsoft.com/office/drawing/2018/hyperlinkcolor" val="tx"/>
                    </a:ext>
                  </a:extLst>
                </a:hlinkClick>
              </a:rPr>
              <a:t>portail Azure</a:t>
            </a:r>
            <a:r>
              <a:rPr lang="fr-FR" dirty="0">
                <a:cs typeface="+mn-cs"/>
              </a:rPr>
              <a:t>, accédez à la base de données primaire dans le partenariat de géo-réplication.</a:t>
            </a:r>
          </a:p>
          <a:p>
            <a:pPr marL="228600" indent="-228600">
              <a:buFont typeface="Arial" panose="020B0604020202020204" pitchFamily="34" charset="0"/>
              <a:buAutoNum type="arabicPeriod"/>
            </a:pPr>
            <a:r>
              <a:rPr lang="fr-FR" dirty="0">
                <a:cs typeface="+mn-cs"/>
              </a:rPr>
              <a:t>Accédez à </a:t>
            </a:r>
            <a:r>
              <a:rPr lang="fr-FR" b="1" dirty="0">
                <a:cs typeface="+mn-cs"/>
              </a:rPr>
              <a:t>Gestion des données</a:t>
            </a:r>
            <a:r>
              <a:rPr lang="fr-FR" dirty="0">
                <a:cs typeface="+mn-cs"/>
              </a:rPr>
              <a:t>, puis sélectionnez </a:t>
            </a:r>
            <a:r>
              <a:rPr lang="fr-FR" b="1" dirty="0">
                <a:cs typeface="+mn-cs"/>
              </a:rPr>
              <a:t>Réplicas</a:t>
            </a:r>
            <a:r>
              <a:rPr lang="fr-FR" dirty="0">
                <a:cs typeface="+mn-cs"/>
              </a:rPr>
              <a:t>.</a:t>
            </a:r>
          </a:p>
          <a:p>
            <a:pPr marL="228600" indent="-228600">
              <a:buAutoNum type="arabicPeriod"/>
            </a:pPr>
            <a:endParaRPr lang="fr-FR" dirty="0">
              <a:cs typeface="+mn-cs"/>
            </a:endParaRPr>
          </a:p>
          <a:p>
            <a:br>
              <a:rPr lang="fr-FR" dirty="0">
                <a:cs typeface="+mn-cs"/>
              </a:rPr>
            </a:br>
            <a:endParaRPr lang="fr-FR" dirty="0">
              <a:cs typeface="+mn-cs"/>
            </a:endParaRPr>
          </a:p>
          <a:p>
            <a:br>
              <a:rPr lang="fr-FR" dirty="0"/>
            </a:br>
            <a:endParaRPr lang="fr-FR" dirty="0">
              <a:cs typeface="+mn-cs"/>
            </a:endParaRPr>
          </a:p>
        </p:txBody>
      </p:sp>
      <p:pic>
        <p:nvPicPr>
          <p:cNvPr id="7" name="Image 6">
            <a:extLst>
              <a:ext uri="{FF2B5EF4-FFF2-40B4-BE49-F238E27FC236}">
                <a16:creationId xmlns:a16="http://schemas.microsoft.com/office/drawing/2014/main" id="{90AC85AD-82F8-4708-A647-2D6CBEB9D552}"/>
              </a:ext>
            </a:extLst>
          </p:cNvPr>
          <p:cNvPicPr>
            <a:picLocks noChangeAspect="1"/>
          </p:cNvPicPr>
          <p:nvPr/>
        </p:nvPicPr>
        <p:blipFill>
          <a:blip r:embed="rId3"/>
          <a:stretch>
            <a:fillRect/>
          </a:stretch>
        </p:blipFill>
        <p:spPr>
          <a:xfrm>
            <a:off x="3179181" y="2291825"/>
            <a:ext cx="5401916" cy="1889603"/>
          </a:xfrm>
          <a:prstGeom prst="rect">
            <a:avLst/>
          </a:prstGeom>
        </p:spPr>
      </p:pic>
    </p:spTree>
    <p:extLst>
      <p:ext uri="{BB962C8B-B14F-4D97-AF65-F5344CB8AC3E}">
        <p14:creationId xmlns:p14="http://schemas.microsoft.com/office/powerpoint/2010/main" val="29313590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t>Travail demandé (Tâche 1)</a:t>
            </a:r>
          </a:p>
        </p:txBody>
      </p:sp>
      <p:sp>
        <p:nvSpPr>
          <p:cNvPr id="2" name="Titre 1">
            <a:extLst>
              <a:ext uri="{FF2B5EF4-FFF2-40B4-BE49-F238E27FC236}">
                <a16:creationId xmlns:a16="http://schemas.microsoft.com/office/drawing/2014/main" id="{44D8420B-D961-4CBD-A570-F0760791E5CC}"/>
              </a:ext>
            </a:extLst>
          </p:cNvPr>
          <p:cNvSpPr>
            <a:spLocks noGrp="1"/>
          </p:cNvSpPr>
          <p:nvPr>
            <p:ph type="title"/>
          </p:nvPr>
        </p:nvSpPr>
        <p:spPr/>
        <p:txBody>
          <a:bodyPr/>
          <a:lstStyle/>
          <a:p>
            <a:r>
              <a:rPr lang="fr-FR" dirty="0"/>
              <a:t>Activité 2</a:t>
            </a:r>
          </a:p>
        </p:txBody>
      </p:sp>
      <p:sp>
        <p:nvSpPr>
          <p:cNvPr id="3" name="Espace réservé du texte 2">
            <a:extLst>
              <a:ext uri="{FF2B5EF4-FFF2-40B4-BE49-F238E27FC236}">
                <a16:creationId xmlns:a16="http://schemas.microsoft.com/office/drawing/2014/main" id="{D04C81E2-F76A-4269-96F1-C5FBFF70B6FE}"/>
              </a:ext>
            </a:extLst>
          </p:cNvPr>
          <p:cNvSpPr>
            <a:spLocks noGrp="1"/>
          </p:cNvSpPr>
          <p:nvPr>
            <p:ph type="body" sz="quarter" idx="11"/>
          </p:nvPr>
        </p:nvSpPr>
        <p:spPr/>
        <p:txBody>
          <a:bodyPr/>
          <a:lstStyle/>
          <a:p>
            <a:r>
              <a:rPr lang="fr-FR" dirty="0"/>
              <a:t>Correction</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p:txBody>
          <a:bodyPr/>
          <a:lstStyle/>
          <a:p>
            <a:pPr algn="l"/>
            <a:r>
              <a:rPr lang="fr-FR" dirty="0">
                <a:cs typeface="+mn-cs"/>
              </a:rPr>
              <a:t>3. Dans la liste </a:t>
            </a:r>
            <a:r>
              <a:rPr lang="fr-FR" b="1" dirty="0">
                <a:cs typeface="+mn-cs"/>
              </a:rPr>
              <a:t>Géoréplicas</a:t>
            </a:r>
            <a:r>
              <a:rPr lang="fr-FR" dirty="0">
                <a:cs typeface="+mn-cs"/>
              </a:rPr>
              <a:t>, sélectionnez la base de données qui doit devenir la nouvelle base de données primaire, sélectionnez les points de suspension, puis sélectionnez </a:t>
            </a:r>
            <a:r>
              <a:rPr lang="fr-FR" b="1" dirty="0">
                <a:cs typeface="+mn-cs"/>
              </a:rPr>
              <a:t>Basculement forcé</a:t>
            </a:r>
            <a:r>
              <a:rPr lang="fr-FR" dirty="0">
                <a:cs typeface="+mn-cs"/>
              </a:rPr>
              <a:t>.</a:t>
            </a:r>
          </a:p>
          <a:p>
            <a:pPr algn="l"/>
            <a:endParaRPr lang="fr-FR" dirty="0">
              <a:cs typeface="+mn-cs"/>
            </a:endParaRPr>
          </a:p>
          <a:p>
            <a:pPr algn="l"/>
            <a:endParaRPr lang="fr-FR" dirty="0">
              <a:cs typeface="+mn-cs"/>
            </a:endParaRPr>
          </a:p>
          <a:p>
            <a:pPr algn="l"/>
            <a:endParaRPr lang="fr-FR" dirty="0">
              <a:cs typeface="+mn-cs"/>
            </a:endParaRPr>
          </a:p>
          <a:p>
            <a:pPr algn="l"/>
            <a:endParaRPr lang="fr-FR" dirty="0">
              <a:cs typeface="+mn-cs"/>
            </a:endParaRPr>
          </a:p>
          <a:p>
            <a:pPr algn="l"/>
            <a:endParaRPr lang="fr-FR" dirty="0">
              <a:cs typeface="+mn-cs"/>
            </a:endParaRPr>
          </a:p>
          <a:p>
            <a:pPr algn="l"/>
            <a:endParaRPr lang="fr-FR" dirty="0">
              <a:cs typeface="+mn-cs"/>
            </a:endParaRPr>
          </a:p>
          <a:p>
            <a:pPr algn="l"/>
            <a:endParaRPr lang="fr-FR" dirty="0">
              <a:cs typeface="+mn-cs"/>
            </a:endParaRPr>
          </a:p>
          <a:p>
            <a:pPr algn="l"/>
            <a:r>
              <a:rPr lang="fr-FR" dirty="0">
                <a:cs typeface="+mn-cs"/>
              </a:rPr>
              <a:t>4. Sélectionnez </a:t>
            </a:r>
            <a:r>
              <a:rPr lang="fr-FR" b="1" dirty="0">
                <a:cs typeface="+mn-cs"/>
              </a:rPr>
              <a:t>Oui</a:t>
            </a:r>
            <a:r>
              <a:rPr lang="fr-FR" dirty="0">
                <a:cs typeface="+mn-cs"/>
              </a:rPr>
              <a:t> pour commencer le basculement.</a:t>
            </a:r>
          </a:p>
          <a:p>
            <a:pPr algn="l"/>
            <a:r>
              <a:rPr lang="fr-FR" dirty="0">
                <a:cs typeface="+mn-cs"/>
              </a:rPr>
              <a:t>La commande fait immédiatement basculer la base de données secondaire vers le rôle primaire. Ce processus doit normalement se terminer dans un délai de 30 secondes ou moins.</a:t>
            </a:r>
          </a:p>
          <a:p>
            <a:pPr algn="l"/>
            <a:r>
              <a:rPr lang="fr-FR" dirty="0">
                <a:cs typeface="+mn-cs"/>
              </a:rPr>
              <a:t>Il existe une courte période pendant laquelle les deux bases de données ne sont pas disponibles, de l’ordre de 0 à 25 secondes, pendant que les rôles sont activés. Si la base de données primaire comporte plusieurs bases de données secondaires, la commande reconfigure automatiquement les autres bases de données secondaires pour qu’elles se connectent à la nouvelle base de données primaire. Toute l’opération devrait prendre moins d’une minute pour se terminer dans des circonstances normales.</a:t>
            </a:r>
          </a:p>
          <a:p>
            <a:pPr algn="l"/>
            <a:br>
              <a:rPr lang="fr-FR" dirty="0"/>
            </a:br>
            <a:endParaRPr lang="fr-FR" dirty="0">
              <a:cs typeface="+mn-cs"/>
            </a:endParaRPr>
          </a:p>
        </p:txBody>
      </p:sp>
      <p:pic>
        <p:nvPicPr>
          <p:cNvPr id="8" name="Image 7">
            <a:extLst>
              <a:ext uri="{FF2B5EF4-FFF2-40B4-BE49-F238E27FC236}">
                <a16:creationId xmlns:a16="http://schemas.microsoft.com/office/drawing/2014/main" id="{1937642A-156D-4C7A-8461-3E1A0E941483}"/>
              </a:ext>
            </a:extLst>
          </p:cNvPr>
          <p:cNvPicPr>
            <a:picLocks noChangeAspect="1"/>
          </p:cNvPicPr>
          <p:nvPr/>
        </p:nvPicPr>
        <p:blipFill>
          <a:blip r:embed="rId2"/>
          <a:stretch>
            <a:fillRect/>
          </a:stretch>
        </p:blipFill>
        <p:spPr>
          <a:xfrm>
            <a:off x="2743200" y="2476500"/>
            <a:ext cx="6705600" cy="1905000"/>
          </a:xfrm>
          <a:prstGeom prst="rect">
            <a:avLst/>
          </a:prstGeom>
        </p:spPr>
      </p:pic>
    </p:spTree>
    <p:extLst>
      <p:ext uri="{BB962C8B-B14F-4D97-AF65-F5344CB8AC3E}">
        <p14:creationId xmlns:p14="http://schemas.microsoft.com/office/powerpoint/2010/main" val="20199664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t>Travail demandé (Tâche 1)</a:t>
            </a:r>
          </a:p>
        </p:txBody>
      </p:sp>
      <p:sp>
        <p:nvSpPr>
          <p:cNvPr id="2" name="Titre 1">
            <a:extLst>
              <a:ext uri="{FF2B5EF4-FFF2-40B4-BE49-F238E27FC236}">
                <a16:creationId xmlns:a16="http://schemas.microsoft.com/office/drawing/2014/main" id="{44D8420B-D961-4CBD-A570-F0760791E5CC}"/>
              </a:ext>
            </a:extLst>
          </p:cNvPr>
          <p:cNvSpPr>
            <a:spLocks noGrp="1"/>
          </p:cNvSpPr>
          <p:nvPr>
            <p:ph type="title"/>
          </p:nvPr>
        </p:nvSpPr>
        <p:spPr/>
        <p:txBody>
          <a:bodyPr/>
          <a:lstStyle/>
          <a:p>
            <a:r>
              <a:rPr lang="fr-FR" dirty="0"/>
              <a:t>Activité 2</a:t>
            </a:r>
          </a:p>
        </p:txBody>
      </p:sp>
      <p:sp>
        <p:nvSpPr>
          <p:cNvPr id="3" name="Espace réservé du texte 2">
            <a:extLst>
              <a:ext uri="{FF2B5EF4-FFF2-40B4-BE49-F238E27FC236}">
                <a16:creationId xmlns:a16="http://schemas.microsoft.com/office/drawing/2014/main" id="{D04C81E2-F76A-4269-96F1-C5FBFF70B6FE}"/>
              </a:ext>
            </a:extLst>
          </p:cNvPr>
          <p:cNvSpPr>
            <a:spLocks noGrp="1"/>
          </p:cNvSpPr>
          <p:nvPr>
            <p:ph type="body" sz="quarter" idx="11"/>
          </p:nvPr>
        </p:nvSpPr>
        <p:spPr/>
        <p:txBody>
          <a:bodyPr/>
          <a:lstStyle/>
          <a:p>
            <a:r>
              <a:rPr lang="fr-FR" dirty="0"/>
              <a:t>Correction</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p:txBody>
          <a:bodyPr/>
          <a:lstStyle/>
          <a:p>
            <a:pPr algn="l"/>
            <a:r>
              <a:rPr lang="fr-FR" b="1" dirty="0">
                <a:cs typeface="+mn-cs"/>
              </a:rPr>
              <a:t>III- Supprimer une base de données secondaire</a:t>
            </a:r>
          </a:p>
          <a:p>
            <a:pPr algn="l"/>
            <a:r>
              <a:rPr lang="fr-FR" dirty="0">
                <a:cs typeface="+mn-cs"/>
              </a:rPr>
              <a:t>Cette opération arrête définitivement la réplication vers la base de données secondaire et change le rôle de la base de données secondaire en une base de données normale accessible en lecture et en écriture. Si la connectivité à la base de données secondaire est interrompue, la commande aboutit, mais la base de données secondaire ne passe pas en mode lecture-écriture une fois la connectivité rétablie.</a:t>
            </a:r>
          </a:p>
          <a:p>
            <a:pPr algn="l"/>
            <a:endParaRPr lang="fr-FR" dirty="0">
              <a:cs typeface="+mn-cs"/>
            </a:endParaRPr>
          </a:p>
          <a:p>
            <a:pPr algn="l">
              <a:buFont typeface="+mj-lt"/>
              <a:buAutoNum type="arabicPeriod"/>
            </a:pPr>
            <a:r>
              <a:rPr lang="fr-FR" dirty="0">
                <a:cs typeface="+mn-cs"/>
              </a:rPr>
              <a:t> Dans le </a:t>
            </a:r>
            <a:r>
              <a:rPr lang="fr-FR" dirty="0">
                <a:cs typeface="+mn-cs"/>
                <a:hlinkClick r:id="rId2">
                  <a:extLst>
                    <a:ext uri="{A12FA001-AC4F-418D-AE19-62706E023703}">
                      <ahyp:hlinkClr xmlns:ahyp="http://schemas.microsoft.com/office/drawing/2018/hyperlinkcolor" val="tx"/>
                    </a:ext>
                  </a:extLst>
                </a:hlinkClick>
              </a:rPr>
              <a:t>portail Azure</a:t>
            </a:r>
            <a:r>
              <a:rPr lang="fr-FR" dirty="0">
                <a:cs typeface="+mn-cs"/>
              </a:rPr>
              <a:t>, accédez à la base de données primaire dans le partenariat de géo-réplication.</a:t>
            </a:r>
          </a:p>
          <a:p>
            <a:pPr algn="l">
              <a:buFont typeface="+mj-lt"/>
              <a:buAutoNum type="arabicPeriod"/>
            </a:pPr>
            <a:r>
              <a:rPr lang="fr-FR" dirty="0">
                <a:cs typeface="+mn-cs"/>
              </a:rPr>
              <a:t> Sélectionnez </a:t>
            </a:r>
            <a:r>
              <a:rPr lang="fr-FR" b="1" dirty="0">
                <a:cs typeface="+mn-cs"/>
              </a:rPr>
              <a:t>Réplicas</a:t>
            </a:r>
            <a:r>
              <a:rPr lang="fr-FR" dirty="0">
                <a:cs typeface="+mn-cs"/>
              </a:rPr>
              <a:t>.</a:t>
            </a:r>
          </a:p>
          <a:p>
            <a:pPr algn="l">
              <a:buFont typeface="+mj-lt"/>
              <a:buAutoNum type="arabicPeriod"/>
            </a:pPr>
            <a:r>
              <a:rPr lang="fr-FR" dirty="0">
                <a:cs typeface="+mn-cs"/>
              </a:rPr>
              <a:t> Dans la liste </a:t>
            </a:r>
            <a:r>
              <a:rPr lang="fr-FR" b="1" dirty="0">
                <a:cs typeface="+mn-cs"/>
              </a:rPr>
              <a:t>Géoréplicas</a:t>
            </a:r>
            <a:r>
              <a:rPr lang="fr-FR" dirty="0">
                <a:cs typeface="+mn-cs"/>
              </a:rPr>
              <a:t>, sélectionnez la base de données que vous souhaitez supprimer du partenariat de géoréplication, sélectionnez les points de suspension, puis sélectionnez </a:t>
            </a:r>
            <a:r>
              <a:rPr lang="fr-FR" b="1" dirty="0">
                <a:cs typeface="+mn-cs"/>
              </a:rPr>
              <a:t>Arrêter la réplication</a:t>
            </a:r>
            <a:r>
              <a:rPr lang="fr-FR" dirty="0">
                <a:cs typeface="+mn-cs"/>
              </a:rPr>
              <a:t>.</a:t>
            </a:r>
          </a:p>
          <a:p>
            <a:pPr algn="l">
              <a:buFont typeface="+mj-lt"/>
              <a:buAutoNum type="arabicPeriod"/>
            </a:pPr>
            <a:r>
              <a:rPr lang="fr-FR" dirty="0">
                <a:cs typeface="+mn-cs"/>
              </a:rPr>
              <a:t> Une fenêtre de confirmation s’ouvre. Cliquez sur </a:t>
            </a:r>
            <a:r>
              <a:rPr lang="fr-FR" b="1" dirty="0">
                <a:cs typeface="+mn-cs"/>
              </a:rPr>
              <a:t>Oui</a:t>
            </a:r>
            <a:r>
              <a:rPr lang="fr-FR" dirty="0">
                <a:cs typeface="+mn-cs"/>
              </a:rPr>
              <a:t> pour supprimer la base de données de partenariat de géo-réplication (définissez-la sur une base de données en lecture-écriture ne faisant pas partie d’une réplication).</a:t>
            </a:r>
          </a:p>
        </p:txBody>
      </p:sp>
    </p:spTree>
    <p:extLst>
      <p:ext uri="{BB962C8B-B14F-4D97-AF65-F5344CB8AC3E}">
        <p14:creationId xmlns:p14="http://schemas.microsoft.com/office/powerpoint/2010/main" val="23294370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t>Étape 2 : Travail demandé</a:t>
            </a:r>
          </a:p>
        </p:txBody>
      </p:sp>
      <p:sp>
        <p:nvSpPr>
          <p:cNvPr id="2" name="Titre 1">
            <a:extLst>
              <a:ext uri="{FF2B5EF4-FFF2-40B4-BE49-F238E27FC236}">
                <a16:creationId xmlns:a16="http://schemas.microsoft.com/office/drawing/2014/main" id="{44D8420B-D961-4CBD-A570-F0760791E5CC}"/>
              </a:ext>
            </a:extLst>
          </p:cNvPr>
          <p:cNvSpPr>
            <a:spLocks noGrp="1"/>
          </p:cNvSpPr>
          <p:nvPr>
            <p:ph type="title"/>
          </p:nvPr>
        </p:nvSpPr>
        <p:spPr/>
        <p:txBody>
          <a:bodyPr/>
          <a:lstStyle/>
          <a:p>
            <a:r>
              <a:rPr lang="fr-FR" dirty="0"/>
              <a:t>Activité 2</a:t>
            </a:r>
          </a:p>
        </p:txBody>
      </p:sp>
      <p:sp>
        <p:nvSpPr>
          <p:cNvPr id="3" name="Espace réservé du texte 2">
            <a:extLst>
              <a:ext uri="{FF2B5EF4-FFF2-40B4-BE49-F238E27FC236}">
                <a16:creationId xmlns:a16="http://schemas.microsoft.com/office/drawing/2014/main" id="{D04C81E2-F76A-4269-96F1-C5FBFF70B6FE}"/>
              </a:ext>
            </a:extLst>
          </p:cNvPr>
          <p:cNvSpPr>
            <a:spLocks noGrp="1"/>
          </p:cNvSpPr>
          <p:nvPr>
            <p:ph type="body" sz="quarter" idx="11"/>
          </p:nvPr>
        </p:nvSpPr>
        <p:spPr/>
        <p:txBody>
          <a:bodyPr/>
          <a:lstStyle/>
          <a:p>
            <a:r>
              <a:rPr lang="fr-FR" dirty="0"/>
              <a:t>Correction</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p:txBody>
          <a:bodyPr/>
          <a:lstStyle/>
          <a:p>
            <a:pPr algn="l"/>
            <a:r>
              <a:rPr lang="fr-FR" b="1" dirty="0"/>
              <a:t> I - Ajouter Azure SQL Database à un groupe de basculement automatique</a:t>
            </a:r>
          </a:p>
          <a:p>
            <a:pPr algn="l"/>
            <a:r>
              <a:rPr lang="fr-FR" dirty="0"/>
              <a:t>Un groupe de basculement est une couche d’abstraction déclarative qui vous permet de regrouper plusieurs bases de données </a:t>
            </a:r>
            <a:r>
              <a:rPr lang="fr-FR" b="1" dirty="0"/>
              <a:t>géorépliquées</a:t>
            </a:r>
            <a:r>
              <a:rPr lang="fr-FR" dirty="0"/>
              <a:t>. Découvrez comment configurer un groupe de basculement pour Azure SQL Database et testez le basculement en utilisant le Portail Azure, PowerShell ou Azure CLI. Ci-dessous les étapes via portail Azure :</a:t>
            </a:r>
          </a:p>
          <a:p>
            <a:pPr algn="l"/>
            <a:r>
              <a:rPr lang="fr-FR" dirty="0"/>
              <a:t>1- Créez une base de données dans Azure SQL Database</a:t>
            </a:r>
          </a:p>
          <a:p>
            <a:pPr algn="l"/>
            <a:r>
              <a:rPr lang="fr-FR" dirty="0"/>
              <a:t>2- Créez un groupe de basculement pour la base de données entre deux serveurs.</a:t>
            </a:r>
          </a:p>
          <a:p>
            <a:pPr algn="l"/>
            <a:r>
              <a:rPr lang="fr-FR" dirty="0"/>
              <a:t>3- Testez le basculement.</a:t>
            </a:r>
          </a:p>
          <a:p>
            <a:endParaRPr lang="fr-FR" dirty="0"/>
          </a:p>
          <a:p>
            <a:pPr marL="0" marR="0" lvl="0" indent="0" algn="l" defTabSz="914400" rtl="0" eaLnBrk="0" fontAlgn="base" latinLnBrk="0" hangingPunct="0">
              <a:lnSpc>
                <a:spcPct val="100000"/>
              </a:lnSpc>
              <a:spcBef>
                <a:spcPct val="0"/>
              </a:spcBef>
              <a:spcAft>
                <a:spcPct val="0"/>
              </a:spcAft>
              <a:buClrTx/>
              <a:buSzTx/>
              <a:buFontTx/>
              <a:buNone/>
              <a:tabLst/>
            </a:pPr>
            <a:r>
              <a:rPr lang="fr-FR" altLang="fr-FR" b="1" dirty="0"/>
              <a:t>1 - Créer une base de données</a:t>
            </a: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b="1" dirty="0"/>
          </a:p>
          <a:p>
            <a:pPr marL="0" marR="0" lvl="0" indent="0" algn="l" defTabSz="914400" rtl="0" eaLnBrk="0" fontAlgn="base" latinLnBrk="0" hangingPunct="0">
              <a:lnSpc>
                <a:spcPct val="100000"/>
              </a:lnSpc>
              <a:spcBef>
                <a:spcPct val="0"/>
              </a:spcBef>
              <a:spcAft>
                <a:spcPct val="0"/>
              </a:spcAft>
              <a:buClrTx/>
              <a:buSzTx/>
              <a:buFontTx/>
              <a:buNone/>
              <a:tabLst/>
            </a:pPr>
            <a:r>
              <a:rPr lang="fr-FR" altLang="fr-FR" dirty="0"/>
              <a:t>Lors de cette étape, vous créez un groupe de ressources, un serveur, une base de données unique et une règle de pare-feu IP de niveau serveur pour accéder au serveur.</a:t>
            </a:r>
          </a:p>
          <a:p>
            <a:pPr marL="0" marR="0" lvl="0" indent="0" algn="l" defTabSz="914400" rtl="0" eaLnBrk="0" fontAlgn="base" latinLnBrk="0" hangingPunct="0">
              <a:lnSpc>
                <a:spcPct val="100000"/>
              </a:lnSpc>
              <a:spcBef>
                <a:spcPct val="0"/>
              </a:spcBef>
              <a:spcAft>
                <a:spcPct val="0"/>
              </a:spcAft>
              <a:buClrTx/>
              <a:buSzTx/>
              <a:buFontTx/>
              <a:buNone/>
              <a:tabLst/>
            </a:pPr>
            <a:r>
              <a:rPr lang="fr-FR" altLang="fr-FR" dirty="0"/>
              <a:t>Au cours de cette étape, vous créez un serveur SQL logique et une base de données unique qui utilise des exemples de données AdventureWorksLT. Vous pouvez créer la base de données à l’aide des menus et écrans du portail Azure, ou à l’aide d’un script Azure CLI ou PowerShell dans Azure Cloud Shell.</a:t>
            </a:r>
          </a:p>
          <a:p>
            <a:pPr marL="0" marR="0" lvl="0" indent="0" algn="l" defTabSz="914400" rtl="0" eaLnBrk="0" fontAlgn="base" latinLnBrk="0" hangingPunct="0">
              <a:lnSpc>
                <a:spcPct val="100000"/>
              </a:lnSpc>
              <a:spcBef>
                <a:spcPct val="0"/>
              </a:spcBef>
              <a:spcAft>
                <a:spcPct val="0"/>
              </a:spcAft>
              <a:buClrTx/>
              <a:buSzTx/>
              <a:buFontTx/>
              <a:buNone/>
              <a:tabLst/>
            </a:pPr>
            <a:r>
              <a:rPr lang="fr-FR" altLang="fr-FR" dirty="0"/>
              <a:t>Toutes les méthodes incluent la configuration d’une règle de pare-feu au niveau du serveur pour autoriser l’adresse IP publique de l’ordinateur que vous utilisez pour accéder au serveur. </a:t>
            </a:r>
          </a:p>
          <a:p>
            <a:endParaRPr lang="fr-FR" dirty="0"/>
          </a:p>
          <a:p>
            <a:endParaRPr lang="fr-FR" dirty="0"/>
          </a:p>
        </p:txBody>
      </p:sp>
    </p:spTree>
    <p:extLst>
      <p:ext uri="{BB962C8B-B14F-4D97-AF65-F5344CB8AC3E}">
        <p14:creationId xmlns:p14="http://schemas.microsoft.com/office/powerpoint/2010/main" val="12392656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t>Étape 2 : Travail demandé</a:t>
            </a:r>
          </a:p>
        </p:txBody>
      </p:sp>
      <p:sp>
        <p:nvSpPr>
          <p:cNvPr id="2" name="Titre 1">
            <a:extLst>
              <a:ext uri="{FF2B5EF4-FFF2-40B4-BE49-F238E27FC236}">
                <a16:creationId xmlns:a16="http://schemas.microsoft.com/office/drawing/2014/main" id="{44D8420B-D961-4CBD-A570-F0760791E5CC}"/>
              </a:ext>
            </a:extLst>
          </p:cNvPr>
          <p:cNvSpPr>
            <a:spLocks noGrp="1"/>
          </p:cNvSpPr>
          <p:nvPr>
            <p:ph type="title"/>
          </p:nvPr>
        </p:nvSpPr>
        <p:spPr/>
        <p:txBody>
          <a:bodyPr/>
          <a:lstStyle/>
          <a:p>
            <a:r>
              <a:rPr lang="fr-FR" dirty="0"/>
              <a:t>Activité 2</a:t>
            </a:r>
          </a:p>
        </p:txBody>
      </p:sp>
      <p:sp>
        <p:nvSpPr>
          <p:cNvPr id="3" name="Espace réservé du texte 2">
            <a:extLst>
              <a:ext uri="{FF2B5EF4-FFF2-40B4-BE49-F238E27FC236}">
                <a16:creationId xmlns:a16="http://schemas.microsoft.com/office/drawing/2014/main" id="{D04C81E2-F76A-4269-96F1-C5FBFF70B6FE}"/>
              </a:ext>
            </a:extLst>
          </p:cNvPr>
          <p:cNvSpPr>
            <a:spLocks noGrp="1"/>
          </p:cNvSpPr>
          <p:nvPr>
            <p:ph type="body" sz="quarter" idx="11"/>
          </p:nvPr>
        </p:nvSpPr>
        <p:spPr/>
        <p:txBody>
          <a:bodyPr/>
          <a:lstStyle/>
          <a:p>
            <a:r>
              <a:rPr lang="fr-FR" dirty="0"/>
              <a:t>Correction</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p:txBody>
          <a:bodyPr/>
          <a:lstStyle/>
          <a:p>
            <a:pPr algn="l"/>
            <a:r>
              <a:rPr lang="fr-FR" dirty="0"/>
              <a:t>Pour créer un groupe de ressources, un serveur et une base de données unique dans le portail Azure :</a:t>
            </a:r>
          </a:p>
          <a:p>
            <a:pPr algn="l">
              <a:buFont typeface="+mj-lt"/>
              <a:buAutoNum type="arabicPeriod"/>
            </a:pPr>
            <a:r>
              <a:rPr lang="fr-FR" dirty="0"/>
              <a:t>Connectez-vous au </a:t>
            </a:r>
            <a:r>
              <a:rPr lang="fr-FR" dirty="0">
                <a:hlinkClick r:id="rId2">
                  <a:extLst>
                    <a:ext uri="{A12FA001-AC4F-418D-AE19-62706E023703}">
                      <ahyp:hlinkClr xmlns:ahyp="http://schemas.microsoft.com/office/drawing/2018/hyperlinkcolor" val="tx"/>
                    </a:ext>
                  </a:extLst>
                </a:hlinkClick>
              </a:rPr>
              <a:t>portail</a:t>
            </a:r>
            <a:r>
              <a:rPr lang="fr-FR" dirty="0"/>
              <a:t>.</a:t>
            </a:r>
          </a:p>
          <a:p>
            <a:pPr algn="l">
              <a:buFont typeface="+mj-lt"/>
              <a:buAutoNum type="arabicPeriod"/>
            </a:pPr>
            <a:r>
              <a:rPr lang="fr-FR" dirty="0"/>
              <a:t>Dans la barre de recherche, recherchez et sélectionnez </a:t>
            </a:r>
            <a:r>
              <a:rPr lang="fr-FR" b="1" dirty="0"/>
              <a:t>Azure SQL</a:t>
            </a:r>
            <a:r>
              <a:rPr lang="fr-FR" dirty="0"/>
              <a:t>.</a:t>
            </a:r>
          </a:p>
          <a:p>
            <a:pPr algn="l">
              <a:buFont typeface="+mj-lt"/>
              <a:buAutoNum type="arabicPeriod"/>
            </a:pPr>
            <a:r>
              <a:rPr lang="fr-FR" dirty="0"/>
              <a:t>Dans la page </a:t>
            </a:r>
            <a:r>
              <a:rPr lang="fr-FR" b="1" dirty="0"/>
              <a:t>Azure SQL</a:t>
            </a:r>
            <a:r>
              <a:rPr lang="fr-FR" dirty="0"/>
              <a:t>, sélectionnez </a:t>
            </a:r>
            <a:r>
              <a:rPr lang="fr-FR" b="1" dirty="0"/>
              <a:t>Ajouter</a:t>
            </a:r>
            <a:r>
              <a:rPr lang="fr-FR" dirty="0"/>
              <a:t>.</a:t>
            </a:r>
          </a:p>
          <a:p>
            <a:pPr algn="l">
              <a:buFont typeface="+mj-lt"/>
              <a:buAutoNum type="arabicPeriod"/>
            </a:pPr>
            <a:endParaRPr lang="fr-FR" dirty="0"/>
          </a:p>
          <a:p>
            <a:pPr algn="l">
              <a:buFont typeface="+mj-lt"/>
              <a:buAutoNum type="arabicPeriod"/>
            </a:pPr>
            <a:endParaRPr lang="fr-FR" dirty="0"/>
          </a:p>
          <a:p>
            <a:pPr algn="l">
              <a:buFont typeface="+mj-lt"/>
              <a:buAutoNum type="arabicPeriod"/>
            </a:pPr>
            <a:endParaRPr lang="fr-FR" dirty="0"/>
          </a:p>
          <a:p>
            <a:pPr algn="l">
              <a:buFont typeface="+mj-lt"/>
              <a:buAutoNum type="arabicPeriod"/>
            </a:pPr>
            <a:endParaRPr lang="fr-FR" dirty="0"/>
          </a:p>
          <a:p>
            <a:pPr algn="l">
              <a:buFont typeface="+mj-lt"/>
              <a:buAutoNum type="arabicPeriod"/>
            </a:pPr>
            <a:endParaRPr lang="fr-FR" dirty="0"/>
          </a:p>
          <a:p>
            <a:pPr algn="l">
              <a:buFont typeface="+mj-lt"/>
              <a:buAutoNum type="arabicPeriod"/>
            </a:pPr>
            <a:endParaRPr lang="fr-FR" dirty="0"/>
          </a:p>
          <a:p>
            <a:pPr algn="l">
              <a:buFont typeface="+mj-lt"/>
              <a:buAutoNum type="arabicPeriod"/>
            </a:pPr>
            <a:endParaRPr lang="fr-FR" dirty="0"/>
          </a:p>
          <a:p>
            <a:pPr algn="l">
              <a:buFont typeface="+mj-lt"/>
              <a:buAutoNum type="arabicPeriod"/>
            </a:pPr>
            <a:r>
              <a:rPr lang="fr-FR" dirty="0"/>
              <a:t>Dans la page </a:t>
            </a:r>
            <a:r>
              <a:rPr lang="fr-FR" b="1" dirty="0"/>
              <a:t>Sélectionner l’option de déploiement SQL</a:t>
            </a:r>
            <a:r>
              <a:rPr lang="fr-FR" dirty="0"/>
              <a:t>, sélectionnez la vignette </a:t>
            </a:r>
            <a:r>
              <a:rPr lang="fr-FR" b="1" dirty="0"/>
              <a:t>Bases de données SQL</a:t>
            </a:r>
            <a:r>
              <a:rPr lang="fr-FR" dirty="0"/>
              <a:t>, avec </a:t>
            </a:r>
            <a:r>
              <a:rPr lang="fr-FR" b="1" dirty="0"/>
              <a:t>Base de données unique </a:t>
            </a:r>
            <a:r>
              <a:rPr lang="fr-FR" dirty="0"/>
              <a:t>sous </a:t>
            </a:r>
            <a:r>
              <a:rPr lang="fr-FR" b="1" dirty="0"/>
              <a:t>Type de ressource</a:t>
            </a:r>
            <a:r>
              <a:rPr lang="fr-FR" dirty="0"/>
              <a:t>. Vous pouvez afficher plus d’informations sur les différentes bases de données en sélectionnant </a:t>
            </a:r>
            <a:r>
              <a:rPr lang="fr-FR" b="1" dirty="0"/>
              <a:t>Afficher les détails</a:t>
            </a:r>
            <a:r>
              <a:rPr lang="fr-FR" dirty="0"/>
              <a:t>.</a:t>
            </a:r>
          </a:p>
          <a:p>
            <a:pPr algn="l">
              <a:buFont typeface="+mj-lt"/>
              <a:buAutoNum type="arabicPeriod"/>
            </a:pPr>
            <a:r>
              <a:rPr lang="fr-FR" dirty="0"/>
              <a:t>Sélectionnez </a:t>
            </a:r>
            <a:r>
              <a:rPr lang="fr-FR" b="1" dirty="0" err="1"/>
              <a:t>Create</a:t>
            </a:r>
            <a:r>
              <a:rPr lang="fr-FR" dirty="0"/>
              <a:t> (Créer).</a:t>
            </a:r>
          </a:p>
          <a:p>
            <a:pPr algn="l">
              <a:buFont typeface="+mj-lt"/>
              <a:buAutoNum type="arabicPeriod"/>
            </a:pPr>
            <a:endParaRPr lang="fr-FR" dirty="0"/>
          </a:p>
          <a:p>
            <a:endParaRPr lang="fr-FR" dirty="0"/>
          </a:p>
          <a:p>
            <a:endParaRPr lang="fr-FR" dirty="0"/>
          </a:p>
        </p:txBody>
      </p:sp>
      <p:pic>
        <p:nvPicPr>
          <p:cNvPr id="7" name="Image 6">
            <a:extLst>
              <a:ext uri="{FF2B5EF4-FFF2-40B4-BE49-F238E27FC236}">
                <a16:creationId xmlns:a16="http://schemas.microsoft.com/office/drawing/2014/main" id="{002AE515-A365-4F56-84E9-B935643F0643}"/>
              </a:ext>
            </a:extLst>
          </p:cNvPr>
          <p:cNvPicPr>
            <a:picLocks noChangeAspect="1"/>
          </p:cNvPicPr>
          <p:nvPr/>
        </p:nvPicPr>
        <p:blipFill>
          <a:blip r:embed="rId3"/>
          <a:stretch>
            <a:fillRect/>
          </a:stretch>
        </p:blipFill>
        <p:spPr>
          <a:xfrm>
            <a:off x="2297430" y="3088550"/>
            <a:ext cx="6743700" cy="1847850"/>
          </a:xfrm>
          <a:prstGeom prst="rect">
            <a:avLst/>
          </a:prstGeom>
        </p:spPr>
      </p:pic>
    </p:spTree>
    <p:extLst>
      <p:ext uri="{BB962C8B-B14F-4D97-AF65-F5344CB8AC3E}">
        <p14:creationId xmlns:p14="http://schemas.microsoft.com/office/powerpoint/2010/main" val="41874777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t>Étape 2 : Travail demandé</a:t>
            </a:r>
          </a:p>
        </p:txBody>
      </p:sp>
      <p:sp>
        <p:nvSpPr>
          <p:cNvPr id="2" name="Titre 1">
            <a:extLst>
              <a:ext uri="{FF2B5EF4-FFF2-40B4-BE49-F238E27FC236}">
                <a16:creationId xmlns:a16="http://schemas.microsoft.com/office/drawing/2014/main" id="{44D8420B-D961-4CBD-A570-F0760791E5CC}"/>
              </a:ext>
            </a:extLst>
          </p:cNvPr>
          <p:cNvSpPr>
            <a:spLocks noGrp="1"/>
          </p:cNvSpPr>
          <p:nvPr>
            <p:ph type="title"/>
          </p:nvPr>
        </p:nvSpPr>
        <p:spPr/>
        <p:txBody>
          <a:bodyPr/>
          <a:lstStyle/>
          <a:p>
            <a:r>
              <a:rPr lang="fr-FR" dirty="0"/>
              <a:t>Activité 2</a:t>
            </a:r>
          </a:p>
        </p:txBody>
      </p:sp>
      <p:sp>
        <p:nvSpPr>
          <p:cNvPr id="3" name="Espace réservé du texte 2">
            <a:extLst>
              <a:ext uri="{FF2B5EF4-FFF2-40B4-BE49-F238E27FC236}">
                <a16:creationId xmlns:a16="http://schemas.microsoft.com/office/drawing/2014/main" id="{D04C81E2-F76A-4269-96F1-C5FBFF70B6FE}"/>
              </a:ext>
            </a:extLst>
          </p:cNvPr>
          <p:cNvSpPr>
            <a:spLocks noGrp="1"/>
          </p:cNvSpPr>
          <p:nvPr>
            <p:ph type="body" sz="quarter" idx="11"/>
          </p:nvPr>
        </p:nvSpPr>
        <p:spPr/>
        <p:txBody>
          <a:bodyPr/>
          <a:lstStyle/>
          <a:p>
            <a:r>
              <a:rPr lang="fr-FR" dirty="0"/>
              <a:t>Correction</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p:txBody>
          <a:bodyPr/>
          <a:lstStyle/>
          <a:p>
            <a:pPr algn="l">
              <a:buFont typeface="+mj-lt"/>
              <a:buAutoNum type="arabicPeriod"/>
            </a:pPr>
            <a:endParaRPr lang="fr-FR" dirty="0"/>
          </a:p>
          <a:p>
            <a:pPr algn="l">
              <a:buFont typeface="+mj-lt"/>
              <a:buAutoNum type="arabicPeriod"/>
            </a:pPr>
            <a:endParaRPr lang="fr-FR" dirty="0"/>
          </a:p>
          <a:p>
            <a:pPr algn="l"/>
            <a:endParaRPr lang="fr-FR" dirty="0"/>
          </a:p>
          <a:p>
            <a:pPr algn="l"/>
            <a:endParaRPr lang="fr-FR" dirty="0"/>
          </a:p>
          <a:p>
            <a:pPr algn="l"/>
            <a:endParaRPr lang="fr-FR" dirty="0"/>
          </a:p>
          <a:p>
            <a:pPr algn="l"/>
            <a:endParaRPr lang="fr-FR" dirty="0"/>
          </a:p>
          <a:p>
            <a:pPr algn="l"/>
            <a:endParaRPr lang="fr-FR" dirty="0"/>
          </a:p>
          <a:p>
            <a:pPr marL="228600" indent="-228600" algn="l">
              <a:buFont typeface="+mj-lt"/>
              <a:buAutoNum type="arabicPeriod" startAt="6"/>
            </a:pPr>
            <a:r>
              <a:rPr lang="fr-FR" dirty="0"/>
              <a:t>Sous l’onglet De base du formulaire Créer une base de données SQL, sous Détails du projet, sélectionnez l’Abonnement Azure approprié s’il n’est pas déjà sélectionné.</a:t>
            </a:r>
          </a:p>
          <a:p>
            <a:pPr algn="l">
              <a:buFont typeface="+mj-lt"/>
              <a:buAutoNum type="arabicPeriod" startAt="6"/>
            </a:pPr>
            <a:r>
              <a:rPr lang="fr-FR" dirty="0"/>
              <a:t>Sous Groupe de ressources, sélectionnez Créer, entrez </a:t>
            </a:r>
            <a:r>
              <a:rPr lang="fr-FR" dirty="0" err="1"/>
              <a:t>myResourceGroup</a:t>
            </a:r>
            <a:r>
              <a:rPr lang="fr-FR" dirty="0"/>
              <a:t>, puis sélectionnez OK.</a:t>
            </a:r>
          </a:p>
          <a:p>
            <a:pPr algn="l">
              <a:buFont typeface="+mj-lt"/>
              <a:buAutoNum type="arabicPeriod" startAt="6"/>
            </a:pPr>
            <a:r>
              <a:rPr lang="fr-FR" dirty="0"/>
              <a:t>Sous Détails de la base de données, comme Nom de la base de données, entrez mySampleDatabase.</a:t>
            </a:r>
          </a:p>
          <a:p>
            <a:pPr algn="l">
              <a:buFont typeface="+mj-lt"/>
              <a:buAutoNum type="arabicPeriod" startAt="6"/>
            </a:pPr>
            <a:r>
              <a:rPr lang="fr-FR" dirty="0"/>
              <a:t>Pour Serveur, sélectionnez Créer, puis remplissez le formulaire Nouveau serveur comme suit :</a:t>
            </a:r>
          </a:p>
          <a:p>
            <a:pPr marL="742950" lvl="1" indent="-285750" algn="l">
              <a:buFont typeface="+mj-lt"/>
              <a:buAutoNum type="arabicPeriod"/>
            </a:pPr>
            <a:r>
              <a:rPr lang="fr-FR" dirty="0">
                <a:cs typeface="Calibri" panose="020F0502020204030204" pitchFamily="34" charset="0"/>
              </a:rPr>
              <a:t>Nom du serveur : entrez </a:t>
            </a:r>
            <a:r>
              <a:rPr lang="fr-FR" dirty="0" err="1">
                <a:cs typeface="Calibri" panose="020F0502020204030204" pitchFamily="34" charset="0"/>
              </a:rPr>
              <a:t>mysqlserver</a:t>
            </a:r>
            <a:r>
              <a:rPr lang="fr-FR" dirty="0">
                <a:cs typeface="Calibri" panose="020F0502020204030204" pitchFamily="34" charset="0"/>
              </a:rPr>
              <a:t> et quelques caractères pour l’unicité.</a:t>
            </a:r>
          </a:p>
          <a:p>
            <a:pPr marL="742950" lvl="1" indent="-285750" algn="l">
              <a:buFont typeface="+mj-lt"/>
              <a:buAutoNum type="arabicPeriod"/>
            </a:pPr>
            <a:r>
              <a:rPr lang="fr-FR" dirty="0">
                <a:cs typeface="Calibri" panose="020F0502020204030204" pitchFamily="34" charset="0"/>
              </a:rPr>
              <a:t>Connexion de l'administrateur du serveur : Entrez </a:t>
            </a:r>
            <a:r>
              <a:rPr lang="fr-FR" dirty="0" err="1">
                <a:cs typeface="Calibri" panose="020F0502020204030204" pitchFamily="34" charset="0"/>
              </a:rPr>
              <a:t>AzureAdmin</a:t>
            </a:r>
            <a:r>
              <a:rPr lang="fr-FR" dirty="0">
                <a:cs typeface="Calibri" panose="020F0502020204030204" pitchFamily="34" charset="0"/>
              </a:rPr>
              <a:t>.</a:t>
            </a:r>
          </a:p>
          <a:p>
            <a:pPr marL="742950" lvl="1" indent="-285750" algn="l">
              <a:buFont typeface="+mj-lt"/>
              <a:buAutoNum type="arabicPeriod"/>
            </a:pPr>
            <a:r>
              <a:rPr lang="fr-FR" dirty="0">
                <a:cs typeface="Calibri" panose="020F0502020204030204" pitchFamily="34" charset="0"/>
              </a:rPr>
              <a:t>Mot de passe : entrez un mot de passe qui répond aux exigences, puis </a:t>
            </a:r>
            <a:r>
              <a:rPr lang="fr-FR" dirty="0" err="1">
                <a:cs typeface="Calibri" panose="020F0502020204030204" pitchFamily="34" charset="0"/>
              </a:rPr>
              <a:t>réentrez</a:t>
            </a:r>
            <a:r>
              <a:rPr lang="fr-FR" dirty="0">
                <a:cs typeface="Calibri" panose="020F0502020204030204" pitchFamily="34" charset="0"/>
              </a:rPr>
              <a:t>-le dans le champ Confirmer le mot de passe.</a:t>
            </a:r>
          </a:p>
          <a:p>
            <a:pPr marL="742950" lvl="1" indent="-285750" algn="l">
              <a:buFont typeface="+mj-lt"/>
              <a:buAutoNum type="arabicPeriod"/>
            </a:pPr>
            <a:r>
              <a:rPr lang="fr-FR" dirty="0">
                <a:cs typeface="Calibri" panose="020F0502020204030204" pitchFamily="34" charset="0"/>
              </a:rPr>
              <a:t>Emplacement : Faites un menu déroulant et choisissez un lieu, tel que (US) West US.</a:t>
            </a:r>
          </a:p>
          <a:p>
            <a:pPr algn="l"/>
            <a:r>
              <a:rPr lang="fr-FR" dirty="0"/>
              <a:t>Sélectionnez OK.</a:t>
            </a:r>
          </a:p>
          <a:p>
            <a:pPr algn="l">
              <a:buFont typeface="+mj-lt"/>
              <a:buAutoNum type="arabicPeriod" startAt="6"/>
            </a:pPr>
            <a:endParaRPr lang="fr-FR" dirty="0"/>
          </a:p>
          <a:p>
            <a:endParaRPr lang="fr-FR" dirty="0"/>
          </a:p>
          <a:p>
            <a:endParaRPr lang="fr-FR" dirty="0"/>
          </a:p>
        </p:txBody>
      </p:sp>
      <p:pic>
        <p:nvPicPr>
          <p:cNvPr id="8" name="Image 7">
            <a:extLst>
              <a:ext uri="{FF2B5EF4-FFF2-40B4-BE49-F238E27FC236}">
                <a16:creationId xmlns:a16="http://schemas.microsoft.com/office/drawing/2014/main" id="{AE07B1E2-7091-44E1-9445-AFC426C0C1BC}"/>
              </a:ext>
            </a:extLst>
          </p:cNvPr>
          <p:cNvPicPr>
            <a:picLocks noChangeAspect="1"/>
          </p:cNvPicPr>
          <p:nvPr/>
        </p:nvPicPr>
        <p:blipFill>
          <a:blip r:embed="rId2"/>
          <a:stretch>
            <a:fillRect/>
          </a:stretch>
        </p:blipFill>
        <p:spPr>
          <a:xfrm>
            <a:off x="3474718" y="1972136"/>
            <a:ext cx="5690475" cy="1872713"/>
          </a:xfrm>
          <a:prstGeom prst="rect">
            <a:avLst/>
          </a:prstGeom>
        </p:spPr>
      </p:pic>
    </p:spTree>
    <p:extLst>
      <p:ext uri="{BB962C8B-B14F-4D97-AF65-F5344CB8AC3E}">
        <p14:creationId xmlns:p14="http://schemas.microsoft.com/office/powerpoint/2010/main" val="34478338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t>Étape 2 : Travail demandé</a:t>
            </a:r>
          </a:p>
        </p:txBody>
      </p:sp>
      <p:sp>
        <p:nvSpPr>
          <p:cNvPr id="2" name="Titre 1">
            <a:extLst>
              <a:ext uri="{FF2B5EF4-FFF2-40B4-BE49-F238E27FC236}">
                <a16:creationId xmlns:a16="http://schemas.microsoft.com/office/drawing/2014/main" id="{44D8420B-D961-4CBD-A570-F0760791E5CC}"/>
              </a:ext>
            </a:extLst>
          </p:cNvPr>
          <p:cNvSpPr>
            <a:spLocks noGrp="1"/>
          </p:cNvSpPr>
          <p:nvPr>
            <p:ph type="title"/>
          </p:nvPr>
        </p:nvSpPr>
        <p:spPr/>
        <p:txBody>
          <a:bodyPr/>
          <a:lstStyle/>
          <a:p>
            <a:r>
              <a:rPr lang="fr-FR" dirty="0"/>
              <a:t>Activité 2</a:t>
            </a:r>
          </a:p>
        </p:txBody>
      </p:sp>
      <p:sp>
        <p:nvSpPr>
          <p:cNvPr id="3" name="Espace réservé du texte 2">
            <a:extLst>
              <a:ext uri="{FF2B5EF4-FFF2-40B4-BE49-F238E27FC236}">
                <a16:creationId xmlns:a16="http://schemas.microsoft.com/office/drawing/2014/main" id="{D04C81E2-F76A-4269-96F1-C5FBFF70B6FE}"/>
              </a:ext>
            </a:extLst>
          </p:cNvPr>
          <p:cNvSpPr>
            <a:spLocks noGrp="1"/>
          </p:cNvSpPr>
          <p:nvPr>
            <p:ph type="body" sz="quarter" idx="11"/>
          </p:nvPr>
        </p:nvSpPr>
        <p:spPr/>
        <p:txBody>
          <a:bodyPr/>
          <a:lstStyle/>
          <a:p>
            <a:r>
              <a:rPr lang="fr-FR" dirty="0"/>
              <a:t>Correction</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a:xfrm>
            <a:off x="720000" y="1943056"/>
            <a:ext cx="5968183" cy="4514894"/>
          </a:xfrm>
        </p:spPr>
        <p:txBody>
          <a:bodyPr/>
          <a:lstStyle/>
          <a:p>
            <a:pPr algn="l"/>
            <a:r>
              <a:rPr lang="fr-FR" dirty="0"/>
              <a:t>Enregistrez la connexion et le mot de passe de l’administrateur du serveur pour pouvoir vous connecter au serveur et à ses bases de données. Si vous oubliez votre mot de passe ou vos identifiants de connexion, vous pouvez obtenir le nom de connexion ou réinitialiser le mot de passe dans la page </a:t>
            </a:r>
            <a:r>
              <a:rPr lang="fr-FR" b="1" dirty="0"/>
              <a:t>SQL Server </a:t>
            </a:r>
            <a:r>
              <a:rPr lang="fr-FR" dirty="0"/>
              <a:t>après avoir créé la base de données. Pour ouvrir la page SQL Server, sélectionnez le nom du serveur dans la page </a:t>
            </a:r>
            <a:r>
              <a:rPr lang="fr-FR" b="1" dirty="0"/>
              <a:t>Vue d’ensemble </a:t>
            </a:r>
            <a:r>
              <a:rPr lang="fr-FR" dirty="0"/>
              <a:t>de la base de données.</a:t>
            </a:r>
          </a:p>
          <a:p>
            <a:pPr marL="228600" indent="-228600" algn="l">
              <a:buFont typeface="+mj-lt"/>
              <a:buAutoNum type="arabicPeriod" startAt="10"/>
            </a:pPr>
            <a:r>
              <a:rPr lang="fr-FR" dirty="0"/>
              <a:t>Sous </a:t>
            </a:r>
            <a:r>
              <a:rPr lang="fr-FR" b="1" dirty="0"/>
              <a:t>Calcul + stockage</a:t>
            </a:r>
            <a:r>
              <a:rPr lang="fr-FR" dirty="0"/>
              <a:t>, si vous souhaitez reconfigurer les valeurs par défaut, sélectionnez </a:t>
            </a:r>
            <a:r>
              <a:rPr lang="fr-FR" b="1" dirty="0"/>
              <a:t>Configurer la base </a:t>
            </a:r>
            <a:r>
              <a:rPr lang="fr-FR" dirty="0"/>
              <a:t>de données.</a:t>
            </a:r>
          </a:p>
          <a:p>
            <a:pPr algn="l"/>
            <a:r>
              <a:rPr lang="fr-FR" dirty="0"/>
              <a:t>Dans la page </a:t>
            </a:r>
            <a:r>
              <a:rPr lang="fr-FR" b="1" dirty="0"/>
              <a:t>Configurer</a:t>
            </a:r>
            <a:r>
              <a:rPr lang="fr-FR" dirty="0"/>
              <a:t>, vous pouvez éventuellement :</a:t>
            </a:r>
          </a:p>
          <a:p>
            <a:pPr marL="742950" lvl="1" indent="-285750" algn="l">
              <a:buFont typeface="+mj-lt"/>
              <a:buAutoNum type="arabicPeriod"/>
            </a:pPr>
            <a:r>
              <a:rPr lang="fr-FR" dirty="0">
                <a:cs typeface="Calibri" panose="020F0502020204030204" pitchFamily="34" charset="0"/>
              </a:rPr>
              <a:t>Choisir </a:t>
            </a:r>
            <a:r>
              <a:rPr lang="fr-FR" b="1" dirty="0">
                <a:cs typeface="Calibri" panose="020F0502020204030204" pitchFamily="34" charset="0"/>
              </a:rPr>
              <a:t>Provisionné</a:t>
            </a:r>
            <a:r>
              <a:rPr lang="fr-FR" dirty="0">
                <a:cs typeface="Calibri" panose="020F0502020204030204" pitchFamily="34" charset="0"/>
              </a:rPr>
              <a:t> au lieu de </a:t>
            </a:r>
            <a:r>
              <a:rPr lang="fr-FR" b="1" dirty="0" err="1">
                <a:cs typeface="Calibri" panose="020F0502020204030204" pitchFamily="34" charset="0"/>
              </a:rPr>
              <a:t>Serverless</a:t>
            </a:r>
            <a:r>
              <a:rPr lang="fr-FR" dirty="0">
                <a:cs typeface="Calibri" panose="020F0502020204030204" pitchFamily="34" charset="0"/>
              </a:rPr>
              <a:t> comme </a:t>
            </a:r>
            <a:r>
              <a:rPr lang="fr-FR" b="1" dirty="0">
                <a:cs typeface="Calibri" panose="020F0502020204030204" pitchFamily="34" charset="0"/>
              </a:rPr>
              <a:t>Niveau de calcul</a:t>
            </a:r>
            <a:r>
              <a:rPr lang="fr-FR" dirty="0">
                <a:cs typeface="Calibri" panose="020F0502020204030204" pitchFamily="34" charset="0"/>
              </a:rPr>
              <a:t>.</a:t>
            </a:r>
          </a:p>
          <a:p>
            <a:pPr marL="742950" lvl="1" indent="-285750" algn="l">
              <a:buFont typeface="+mj-lt"/>
              <a:buAutoNum type="arabicPeriod"/>
            </a:pPr>
            <a:r>
              <a:rPr lang="fr-FR" dirty="0">
                <a:cs typeface="Calibri" panose="020F0502020204030204" pitchFamily="34" charset="0"/>
              </a:rPr>
              <a:t>Passer en revue et modifier les paramètres pour </a:t>
            </a:r>
            <a:r>
              <a:rPr lang="fr-FR" b="1" dirty="0" err="1">
                <a:cs typeface="Calibri" panose="020F0502020204030204" pitchFamily="34" charset="0"/>
              </a:rPr>
              <a:t>vCores</a:t>
            </a:r>
            <a:r>
              <a:rPr lang="fr-FR" dirty="0">
                <a:cs typeface="Calibri" panose="020F0502020204030204" pitchFamily="34" charset="0"/>
              </a:rPr>
              <a:t> et </a:t>
            </a:r>
            <a:r>
              <a:rPr lang="fr-FR" b="1" dirty="0">
                <a:cs typeface="Calibri" panose="020F0502020204030204" pitchFamily="34" charset="0"/>
              </a:rPr>
              <a:t>Taille max. des données.</a:t>
            </a:r>
          </a:p>
          <a:p>
            <a:pPr marL="742950" lvl="1" indent="-285750" algn="l">
              <a:buFont typeface="+mj-lt"/>
              <a:buAutoNum type="arabicPeriod"/>
            </a:pPr>
            <a:r>
              <a:rPr lang="fr-FR" dirty="0">
                <a:cs typeface="Calibri" panose="020F0502020204030204" pitchFamily="34" charset="0"/>
              </a:rPr>
              <a:t>Sélectionner </a:t>
            </a:r>
            <a:r>
              <a:rPr lang="fr-FR" b="1" dirty="0">
                <a:cs typeface="Calibri" panose="020F0502020204030204" pitchFamily="34" charset="0"/>
              </a:rPr>
              <a:t>Changer la configuration </a:t>
            </a:r>
            <a:r>
              <a:rPr lang="fr-FR" dirty="0">
                <a:cs typeface="Calibri" panose="020F0502020204030204" pitchFamily="34" charset="0"/>
              </a:rPr>
              <a:t>pour modifier la configuration matérielle.</a:t>
            </a:r>
          </a:p>
          <a:p>
            <a:pPr algn="l"/>
            <a:r>
              <a:rPr lang="fr-FR" dirty="0"/>
              <a:t>Après avoir apporté les modifications nécessaires, sélectionnez </a:t>
            </a:r>
            <a:r>
              <a:rPr lang="fr-FR" b="1" dirty="0"/>
              <a:t>Appliquer</a:t>
            </a:r>
            <a:r>
              <a:rPr lang="fr-FR" dirty="0"/>
              <a:t>.</a:t>
            </a:r>
          </a:p>
          <a:p>
            <a:pPr algn="l">
              <a:buFont typeface="+mj-lt"/>
              <a:buAutoNum type="arabicPeriod" startAt="6"/>
            </a:pPr>
            <a:endParaRPr lang="fr-FR" dirty="0"/>
          </a:p>
          <a:p>
            <a:endParaRPr lang="fr-FR" dirty="0"/>
          </a:p>
          <a:p>
            <a:endParaRPr lang="fr-FR" dirty="0"/>
          </a:p>
        </p:txBody>
      </p:sp>
      <p:pic>
        <p:nvPicPr>
          <p:cNvPr id="7" name="Image 6">
            <a:extLst>
              <a:ext uri="{FF2B5EF4-FFF2-40B4-BE49-F238E27FC236}">
                <a16:creationId xmlns:a16="http://schemas.microsoft.com/office/drawing/2014/main" id="{C0AE2D01-3860-4D42-BB3B-B60896F8AFA4}"/>
              </a:ext>
            </a:extLst>
          </p:cNvPr>
          <p:cNvPicPr>
            <a:picLocks noChangeAspect="1"/>
          </p:cNvPicPr>
          <p:nvPr/>
        </p:nvPicPr>
        <p:blipFill>
          <a:blip r:embed="rId2"/>
          <a:stretch>
            <a:fillRect/>
          </a:stretch>
        </p:blipFill>
        <p:spPr>
          <a:xfrm>
            <a:off x="6777562" y="1936372"/>
            <a:ext cx="4689014" cy="3960223"/>
          </a:xfrm>
          <a:prstGeom prst="rect">
            <a:avLst/>
          </a:prstGeom>
        </p:spPr>
      </p:pic>
    </p:spTree>
    <p:extLst>
      <p:ext uri="{BB962C8B-B14F-4D97-AF65-F5344CB8AC3E}">
        <p14:creationId xmlns:p14="http://schemas.microsoft.com/office/powerpoint/2010/main" val="36960597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t>Étape 2 : Travail demandé</a:t>
            </a:r>
          </a:p>
        </p:txBody>
      </p:sp>
      <p:sp>
        <p:nvSpPr>
          <p:cNvPr id="2" name="Titre 1">
            <a:extLst>
              <a:ext uri="{FF2B5EF4-FFF2-40B4-BE49-F238E27FC236}">
                <a16:creationId xmlns:a16="http://schemas.microsoft.com/office/drawing/2014/main" id="{44D8420B-D961-4CBD-A570-F0760791E5CC}"/>
              </a:ext>
            </a:extLst>
          </p:cNvPr>
          <p:cNvSpPr>
            <a:spLocks noGrp="1"/>
          </p:cNvSpPr>
          <p:nvPr>
            <p:ph type="title"/>
          </p:nvPr>
        </p:nvSpPr>
        <p:spPr/>
        <p:txBody>
          <a:bodyPr/>
          <a:lstStyle/>
          <a:p>
            <a:r>
              <a:rPr lang="fr-FR" dirty="0"/>
              <a:t>Activité 2</a:t>
            </a:r>
          </a:p>
        </p:txBody>
      </p:sp>
      <p:sp>
        <p:nvSpPr>
          <p:cNvPr id="3" name="Espace réservé du texte 2">
            <a:extLst>
              <a:ext uri="{FF2B5EF4-FFF2-40B4-BE49-F238E27FC236}">
                <a16:creationId xmlns:a16="http://schemas.microsoft.com/office/drawing/2014/main" id="{D04C81E2-F76A-4269-96F1-C5FBFF70B6FE}"/>
              </a:ext>
            </a:extLst>
          </p:cNvPr>
          <p:cNvSpPr>
            <a:spLocks noGrp="1"/>
          </p:cNvSpPr>
          <p:nvPr>
            <p:ph type="body" sz="quarter" idx="11"/>
          </p:nvPr>
        </p:nvSpPr>
        <p:spPr/>
        <p:txBody>
          <a:bodyPr/>
          <a:lstStyle/>
          <a:p>
            <a:r>
              <a:rPr lang="fr-FR" dirty="0"/>
              <a:t>Correction</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a:xfrm>
            <a:off x="720000" y="1943056"/>
            <a:ext cx="5968183" cy="4514894"/>
          </a:xfrm>
        </p:spPr>
        <p:txBody>
          <a:bodyPr/>
          <a:lstStyle/>
          <a:p>
            <a:pPr algn="l"/>
            <a:r>
              <a:rPr lang="fr-FR" dirty="0"/>
              <a:t>11. Sélectionnez </a:t>
            </a:r>
            <a:r>
              <a:rPr lang="fr-FR" b="1" dirty="0"/>
              <a:t>Suivant</a:t>
            </a:r>
            <a:r>
              <a:rPr lang="fr-FR" dirty="0"/>
              <a:t> : </a:t>
            </a:r>
            <a:r>
              <a:rPr lang="fr-FR" b="1" dirty="0"/>
              <a:t>Réseau</a:t>
            </a:r>
            <a:r>
              <a:rPr lang="fr-FR" dirty="0"/>
              <a:t> en bas de la page.</a:t>
            </a:r>
          </a:p>
          <a:p>
            <a:br>
              <a:rPr lang="fr-FR" dirty="0"/>
            </a:br>
            <a:endParaRPr lang="fr-FR" dirty="0"/>
          </a:p>
          <a:p>
            <a:endParaRPr lang="fr-FR" dirty="0"/>
          </a:p>
          <a:p>
            <a:endParaRPr lang="fr-FR" dirty="0"/>
          </a:p>
        </p:txBody>
      </p:sp>
      <p:pic>
        <p:nvPicPr>
          <p:cNvPr id="8" name="Image 7">
            <a:extLst>
              <a:ext uri="{FF2B5EF4-FFF2-40B4-BE49-F238E27FC236}">
                <a16:creationId xmlns:a16="http://schemas.microsoft.com/office/drawing/2014/main" id="{21714E4B-DDFD-4516-B40C-AC52FF0359FA}"/>
              </a:ext>
            </a:extLst>
          </p:cNvPr>
          <p:cNvPicPr>
            <a:picLocks noChangeAspect="1"/>
          </p:cNvPicPr>
          <p:nvPr/>
        </p:nvPicPr>
        <p:blipFill>
          <a:blip r:embed="rId2"/>
          <a:stretch>
            <a:fillRect/>
          </a:stretch>
        </p:blipFill>
        <p:spPr>
          <a:xfrm>
            <a:off x="4237779" y="2067000"/>
            <a:ext cx="4279611" cy="4514894"/>
          </a:xfrm>
          <a:prstGeom prst="rect">
            <a:avLst/>
          </a:prstGeom>
        </p:spPr>
      </p:pic>
    </p:spTree>
    <p:extLst>
      <p:ext uri="{BB962C8B-B14F-4D97-AF65-F5344CB8AC3E}">
        <p14:creationId xmlns:p14="http://schemas.microsoft.com/office/powerpoint/2010/main" val="2486062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5C171417-5970-41BF-BF68-3A34ACEEB187}"/>
              </a:ext>
            </a:extLst>
          </p:cNvPr>
          <p:cNvSpPr>
            <a:spLocks noGrp="1"/>
          </p:cNvSpPr>
          <p:nvPr>
            <p:ph type="body" sz="quarter" idx="12"/>
          </p:nvPr>
        </p:nvSpPr>
        <p:spPr/>
        <p:txBody>
          <a:bodyPr/>
          <a:lstStyle/>
          <a:p>
            <a:r>
              <a:rPr lang="fr-FR" dirty="0"/>
              <a:t>ACTIVITE n° 1</a:t>
            </a:r>
          </a:p>
        </p:txBody>
      </p:sp>
      <p:sp>
        <p:nvSpPr>
          <p:cNvPr id="8" name="Espace réservé du texte 7">
            <a:extLst>
              <a:ext uri="{FF2B5EF4-FFF2-40B4-BE49-F238E27FC236}">
                <a16:creationId xmlns:a16="http://schemas.microsoft.com/office/drawing/2014/main" id="{3AED47BF-DA06-4E1E-BAE1-D6D36878ACAA}"/>
              </a:ext>
            </a:extLst>
          </p:cNvPr>
          <p:cNvSpPr>
            <a:spLocks noGrp="1"/>
          </p:cNvSpPr>
          <p:nvPr>
            <p:ph type="body" sz="quarter" idx="13"/>
          </p:nvPr>
        </p:nvSpPr>
        <p:spPr/>
        <p:txBody>
          <a:bodyPr/>
          <a:lstStyle/>
          <a:p>
            <a:r>
              <a:rPr lang="fr-FR" sz="1800" dirty="0">
                <a:effectLst/>
                <a:latin typeface="Calibri" panose="020F0502020204030204" pitchFamily="34" charset="0"/>
                <a:ea typeface="Liberation Sans Narrow"/>
              </a:rPr>
              <a:t>Mise en place d’une stratégie RPO</a:t>
            </a:r>
            <a:endParaRPr lang="fr-FR" dirty="0"/>
          </a:p>
        </p:txBody>
      </p:sp>
      <p:sp>
        <p:nvSpPr>
          <p:cNvPr id="9" name="Espace réservé du texte 8">
            <a:extLst>
              <a:ext uri="{FF2B5EF4-FFF2-40B4-BE49-F238E27FC236}">
                <a16:creationId xmlns:a16="http://schemas.microsoft.com/office/drawing/2014/main" id="{D669EDB3-EAF1-4AD7-903C-F94FF9C87C57}"/>
              </a:ext>
            </a:extLst>
          </p:cNvPr>
          <p:cNvSpPr>
            <a:spLocks noGrp="1"/>
          </p:cNvSpPr>
          <p:nvPr>
            <p:ph type="body" sz="quarter" idx="14"/>
          </p:nvPr>
        </p:nvSpPr>
        <p:spPr>
          <a:xfrm>
            <a:off x="6300000" y="2647746"/>
            <a:ext cx="5580000" cy="1260561"/>
          </a:xfrm>
        </p:spPr>
        <p:txBody>
          <a:bodyPr/>
          <a:lstStyle/>
          <a:p>
            <a:r>
              <a:rPr lang="fr-FR" dirty="0"/>
              <a:t>Identifier et décrire les mécanismes de récupération </a:t>
            </a:r>
          </a:p>
        </p:txBody>
      </p:sp>
      <p:sp>
        <p:nvSpPr>
          <p:cNvPr id="10" name="Espace réservé du texte 9">
            <a:extLst>
              <a:ext uri="{FF2B5EF4-FFF2-40B4-BE49-F238E27FC236}">
                <a16:creationId xmlns:a16="http://schemas.microsoft.com/office/drawing/2014/main" id="{DB33B170-173E-4A53-8424-4341FCBEA4C9}"/>
              </a:ext>
            </a:extLst>
          </p:cNvPr>
          <p:cNvSpPr>
            <a:spLocks noGrp="1"/>
          </p:cNvSpPr>
          <p:nvPr>
            <p:ph type="body" sz="quarter" idx="15"/>
          </p:nvPr>
        </p:nvSpPr>
        <p:spPr/>
        <p:txBody>
          <a:bodyPr/>
          <a:lstStyle/>
          <a:p>
            <a:r>
              <a:rPr lang="fr-FR" dirty="0"/>
              <a:t>13,5 heures</a:t>
            </a:r>
          </a:p>
        </p:txBody>
      </p:sp>
      <p:sp>
        <p:nvSpPr>
          <p:cNvPr id="11" name="Espace réservé du texte 10">
            <a:extLst>
              <a:ext uri="{FF2B5EF4-FFF2-40B4-BE49-F238E27FC236}">
                <a16:creationId xmlns:a16="http://schemas.microsoft.com/office/drawing/2014/main" id="{DDA57D13-2890-42E3-9B33-9A9CE0DFD932}"/>
              </a:ext>
            </a:extLst>
          </p:cNvPr>
          <p:cNvSpPr>
            <a:spLocks noGrp="1"/>
          </p:cNvSpPr>
          <p:nvPr>
            <p:ph type="body" sz="quarter" idx="16"/>
          </p:nvPr>
        </p:nvSpPr>
        <p:spPr>
          <a:xfrm>
            <a:off x="6300000" y="4470986"/>
            <a:ext cx="5580000" cy="1662000"/>
          </a:xfrm>
        </p:spPr>
        <p:txBody>
          <a:bodyPr/>
          <a:lstStyle/>
          <a:p>
            <a:pPr marR="99695" algn="just">
              <a:lnSpc>
                <a:spcPct val="115000"/>
              </a:lnSpc>
              <a:spcAft>
                <a:spcPts val="600"/>
              </a:spcAft>
              <a:buSzPts val="1000"/>
              <a:buFont typeface="Symbol" panose="05050102010706020507" pitchFamily="18" charset="2"/>
              <a:buChar char=""/>
              <a:tabLst>
                <a:tab pos="1733550" algn="l"/>
              </a:tabLst>
            </a:pPr>
            <a:r>
              <a:rPr lang="fr-FR" dirty="0"/>
              <a:t>Se référer au cours</a:t>
            </a:r>
          </a:p>
          <a:p>
            <a:pPr marL="342900" marR="99695" lvl="0" indent="-342900" algn="just">
              <a:lnSpc>
                <a:spcPct val="115000"/>
              </a:lnSpc>
              <a:spcAft>
                <a:spcPts val="600"/>
              </a:spcAft>
              <a:buSzPts val="1000"/>
              <a:buFont typeface="Symbol" panose="05050102010706020507" pitchFamily="18" charset="2"/>
              <a:buChar char=""/>
              <a:tabLst>
                <a:tab pos="1733550" algn="l"/>
              </a:tabLst>
            </a:pPr>
            <a:r>
              <a:rPr lang="fr-FR" dirty="0"/>
              <a:t>Maitrise des concepts relatifs aux mécanismes de récupération sur le Cloud</a:t>
            </a:r>
          </a:p>
        </p:txBody>
      </p:sp>
    </p:spTree>
    <p:extLst>
      <p:ext uri="{BB962C8B-B14F-4D97-AF65-F5344CB8AC3E}">
        <p14:creationId xmlns:p14="http://schemas.microsoft.com/office/powerpoint/2010/main" val="15107275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t>Étape 2 : Travail demandé</a:t>
            </a:r>
          </a:p>
        </p:txBody>
      </p:sp>
      <p:sp>
        <p:nvSpPr>
          <p:cNvPr id="2" name="Titre 1">
            <a:extLst>
              <a:ext uri="{FF2B5EF4-FFF2-40B4-BE49-F238E27FC236}">
                <a16:creationId xmlns:a16="http://schemas.microsoft.com/office/drawing/2014/main" id="{44D8420B-D961-4CBD-A570-F0760791E5CC}"/>
              </a:ext>
            </a:extLst>
          </p:cNvPr>
          <p:cNvSpPr>
            <a:spLocks noGrp="1"/>
          </p:cNvSpPr>
          <p:nvPr>
            <p:ph type="title"/>
          </p:nvPr>
        </p:nvSpPr>
        <p:spPr/>
        <p:txBody>
          <a:bodyPr/>
          <a:lstStyle/>
          <a:p>
            <a:r>
              <a:rPr lang="fr-FR" dirty="0"/>
              <a:t>Activité 2</a:t>
            </a:r>
          </a:p>
        </p:txBody>
      </p:sp>
      <p:sp>
        <p:nvSpPr>
          <p:cNvPr id="3" name="Espace réservé du texte 2">
            <a:extLst>
              <a:ext uri="{FF2B5EF4-FFF2-40B4-BE49-F238E27FC236}">
                <a16:creationId xmlns:a16="http://schemas.microsoft.com/office/drawing/2014/main" id="{D04C81E2-F76A-4269-96F1-C5FBFF70B6FE}"/>
              </a:ext>
            </a:extLst>
          </p:cNvPr>
          <p:cNvSpPr>
            <a:spLocks noGrp="1"/>
          </p:cNvSpPr>
          <p:nvPr>
            <p:ph type="body" sz="quarter" idx="11"/>
          </p:nvPr>
        </p:nvSpPr>
        <p:spPr/>
        <p:txBody>
          <a:bodyPr/>
          <a:lstStyle/>
          <a:p>
            <a:r>
              <a:rPr lang="fr-FR" dirty="0"/>
              <a:t>Correction</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a:xfrm>
            <a:off x="720000" y="1943056"/>
            <a:ext cx="9364526" cy="439303"/>
          </a:xfrm>
        </p:spPr>
        <p:txBody>
          <a:bodyPr/>
          <a:lstStyle/>
          <a:p>
            <a:pPr algn="l"/>
            <a:r>
              <a:rPr lang="fr-FR" dirty="0"/>
              <a:t>12. Sous l’onglet </a:t>
            </a:r>
            <a:r>
              <a:rPr lang="fr-FR" b="1" dirty="0"/>
              <a:t>Réseau</a:t>
            </a:r>
            <a:r>
              <a:rPr lang="fr-FR" dirty="0"/>
              <a:t>, sous </a:t>
            </a:r>
            <a:r>
              <a:rPr lang="fr-FR" b="1" dirty="0"/>
              <a:t>Méthode de connectivité</a:t>
            </a:r>
            <a:r>
              <a:rPr lang="fr-FR" dirty="0"/>
              <a:t>, sélectionnez </a:t>
            </a:r>
            <a:r>
              <a:rPr lang="fr-FR" b="1" dirty="0"/>
              <a:t>Point de terminaison public</a:t>
            </a:r>
            <a:r>
              <a:rPr lang="fr-FR" dirty="0"/>
              <a:t>.</a:t>
            </a:r>
          </a:p>
          <a:p>
            <a:br>
              <a:rPr lang="fr-FR" dirty="0"/>
            </a:br>
            <a:br>
              <a:rPr lang="fr-FR" dirty="0"/>
            </a:br>
            <a:endParaRPr lang="fr-FR" dirty="0"/>
          </a:p>
          <a:p>
            <a:endParaRPr lang="fr-FR" dirty="0"/>
          </a:p>
          <a:p>
            <a:endParaRPr lang="fr-FR" dirty="0"/>
          </a:p>
        </p:txBody>
      </p:sp>
      <p:pic>
        <p:nvPicPr>
          <p:cNvPr id="7" name="Image 6">
            <a:extLst>
              <a:ext uri="{FF2B5EF4-FFF2-40B4-BE49-F238E27FC236}">
                <a16:creationId xmlns:a16="http://schemas.microsoft.com/office/drawing/2014/main" id="{4B7B1CB6-EA24-4D3E-80DD-D4137F60BE50}"/>
              </a:ext>
            </a:extLst>
          </p:cNvPr>
          <p:cNvPicPr>
            <a:picLocks noChangeAspect="1"/>
          </p:cNvPicPr>
          <p:nvPr/>
        </p:nvPicPr>
        <p:blipFill>
          <a:blip r:embed="rId2"/>
          <a:stretch>
            <a:fillRect/>
          </a:stretch>
        </p:blipFill>
        <p:spPr>
          <a:xfrm>
            <a:off x="3848304" y="2351484"/>
            <a:ext cx="4495391" cy="4248316"/>
          </a:xfrm>
          <a:prstGeom prst="rect">
            <a:avLst/>
          </a:prstGeom>
        </p:spPr>
      </p:pic>
    </p:spTree>
    <p:extLst>
      <p:ext uri="{BB962C8B-B14F-4D97-AF65-F5344CB8AC3E}">
        <p14:creationId xmlns:p14="http://schemas.microsoft.com/office/powerpoint/2010/main" val="6304805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t>Étape 2 : Travail demandé</a:t>
            </a:r>
          </a:p>
        </p:txBody>
      </p:sp>
      <p:sp>
        <p:nvSpPr>
          <p:cNvPr id="2" name="Titre 1">
            <a:extLst>
              <a:ext uri="{FF2B5EF4-FFF2-40B4-BE49-F238E27FC236}">
                <a16:creationId xmlns:a16="http://schemas.microsoft.com/office/drawing/2014/main" id="{44D8420B-D961-4CBD-A570-F0760791E5CC}"/>
              </a:ext>
            </a:extLst>
          </p:cNvPr>
          <p:cNvSpPr>
            <a:spLocks noGrp="1"/>
          </p:cNvSpPr>
          <p:nvPr>
            <p:ph type="title"/>
          </p:nvPr>
        </p:nvSpPr>
        <p:spPr/>
        <p:txBody>
          <a:bodyPr/>
          <a:lstStyle/>
          <a:p>
            <a:r>
              <a:rPr lang="fr-FR" dirty="0"/>
              <a:t>Activité 2</a:t>
            </a:r>
          </a:p>
        </p:txBody>
      </p:sp>
      <p:sp>
        <p:nvSpPr>
          <p:cNvPr id="3" name="Espace réservé du texte 2">
            <a:extLst>
              <a:ext uri="{FF2B5EF4-FFF2-40B4-BE49-F238E27FC236}">
                <a16:creationId xmlns:a16="http://schemas.microsoft.com/office/drawing/2014/main" id="{D04C81E2-F76A-4269-96F1-C5FBFF70B6FE}"/>
              </a:ext>
            </a:extLst>
          </p:cNvPr>
          <p:cNvSpPr>
            <a:spLocks noGrp="1"/>
          </p:cNvSpPr>
          <p:nvPr>
            <p:ph type="body" sz="quarter" idx="11"/>
          </p:nvPr>
        </p:nvSpPr>
        <p:spPr/>
        <p:txBody>
          <a:bodyPr/>
          <a:lstStyle/>
          <a:p>
            <a:r>
              <a:rPr lang="fr-FR" dirty="0"/>
              <a:t>Correction</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a:xfrm>
            <a:off x="720000" y="1943056"/>
            <a:ext cx="5794011" cy="4065858"/>
          </a:xfrm>
        </p:spPr>
        <p:txBody>
          <a:bodyPr/>
          <a:lstStyle/>
          <a:p>
            <a:pPr marL="228600" indent="-228600" algn="l">
              <a:buFont typeface="+mj-lt"/>
              <a:buAutoNum type="arabicPeriod" startAt="13"/>
            </a:pPr>
            <a:r>
              <a:rPr lang="fr-FR" dirty="0"/>
              <a:t> Sous </a:t>
            </a:r>
            <a:r>
              <a:rPr lang="fr-FR" b="1" dirty="0"/>
              <a:t>Règles de pare-feu</a:t>
            </a:r>
            <a:r>
              <a:rPr lang="fr-FR" dirty="0"/>
              <a:t>, affectez la valeur </a:t>
            </a:r>
            <a:r>
              <a:rPr lang="fr-FR" b="1" dirty="0"/>
              <a:t>Oui</a:t>
            </a:r>
            <a:r>
              <a:rPr lang="fr-FR" dirty="0"/>
              <a:t> à </a:t>
            </a:r>
            <a:r>
              <a:rPr lang="fr-FR" b="1" dirty="0"/>
              <a:t>Ajouter l’adresse IP actuelle du client.</a:t>
            </a:r>
          </a:p>
          <a:p>
            <a:pPr algn="l">
              <a:buFont typeface="+mj-lt"/>
              <a:buAutoNum type="arabicPeriod" startAt="13"/>
            </a:pPr>
            <a:r>
              <a:rPr lang="fr-FR" dirty="0"/>
              <a:t> Sélectionnez </a:t>
            </a:r>
            <a:r>
              <a:rPr lang="fr-FR" b="1" dirty="0"/>
              <a:t>Suivant : Sécurité </a:t>
            </a:r>
            <a:r>
              <a:rPr lang="fr-FR" dirty="0"/>
              <a:t>en bas de la page.</a:t>
            </a:r>
          </a:p>
          <a:p>
            <a:pPr algn="l">
              <a:buFont typeface="+mj-lt"/>
              <a:buAutoNum type="arabicPeriod" startAt="13"/>
            </a:pPr>
            <a:r>
              <a:rPr lang="fr-FR" dirty="0"/>
              <a:t> Vous pouvez aussi activer Microsoft Defender pour SQL. Laissez les autres paramètres désactivés par défaut.</a:t>
            </a:r>
          </a:p>
          <a:p>
            <a:pPr algn="l">
              <a:buFont typeface="+mj-lt"/>
              <a:buAutoNum type="arabicPeriod" startAt="13"/>
            </a:pPr>
            <a:r>
              <a:rPr lang="fr-FR" dirty="0"/>
              <a:t> Sélectionnez </a:t>
            </a:r>
            <a:r>
              <a:rPr lang="fr-FR" b="1" dirty="0"/>
              <a:t>Suivant : Paramètres supplémentaires</a:t>
            </a:r>
            <a:r>
              <a:rPr lang="fr-FR" dirty="0"/>
              <a:t> en bas de la page.</a:t>
            </a:r>
          </a:p>
          <a:p>
            <a:pPr algn="l">
              <a:buFont typeface="+mj-lt"/>
              <a:buAutoNum type="arabicPeriod" startAt="13"/>
            </a:pPr>
            <a:r>
              <a:rPr lang="fr-FR" dirty="0"/>
              <a:t> Sous l’onglet </a:t>
            </a:r>
            <a:r>
              <a:rPr lang="fr-FR" b="1" dirty="0"/>
              <a:t>Paramètres supplémentaires</a:t>
            </a:r>
            <a:r>
              <a:rPr lang="fr-FR" dirty="0"/>
              <a:t>, dans la section </a:t>
            </a:r>
            <a:r>
              <a:rPr lang="fr-FR" b="1" dirty="0"/>
              <a:t>Source de données</a:t>
            </a:r>
            <a:r>
              <a:rPr lang="fr-FR" dirty="0"/>
              <a:t>, pour </a:t>
            </a:r>
            <a:r>
              <a:rPr lang="fr-FR" b="1" dirty="0"/>
              <a:t>Utiliser des données existantes</a:t>
            </a:r>
            <a:r>
              <a:rPr lang="fr-FR" dirty="0"/>
              <a:t>, sélectionnez </a:t>
            </a:r>
            <a:r>
              <a:rPr lang="fr-FR" b="1" dirty="0"/>
              <a:t>Exemple</a:t>
            </a:r>
            <a:r>
              <a:rPr lang="fr-FR" dirty="0"/>
              <a:t>.</a:t>
            </a:r>
          </a:p>
          <a:p>
            <a:pPr algn="l">
              <a:buFont typeface="+mj-lt"/>
              <a:buAutoNum type="arabicPeriod" startAt="13"/>
            </a:pPr>
            <a:r>
              <a:rPr lang="fr-FR" dirty="0"/>
              <a:t> Si vous le souhaitez, définissez la fenêtre de maintenance afin que la maintenance planifiée soit effectuée au meilleur moment pour votre base de données.</a:t>
            </a:r>
          </a:p>
          <a:p>
            <a:pPr algn="l">
              <a:buFont typeface="+mj-lt"/>
              <a:buAutoNum type="arabicPeriod" startAt="13"/>
            </a:pPr>
            <a:r>
              <a:rPr lang="fr-FR" dirty="0"/>
              <a:t> Au bas de la page, sélectionnez </a:t>
            </a:r>
            <a:r>
              <a:rPr lang="fr-FR" b="1" dirty="0"/>
              <a:t>Examiner et créer</a:t>
            </a:r>
            <a:r>
              <a:rPr lang="fr-FR" dirty="0"/>
              <a:t>.</a:t>
            </a:r>
          </a:p>
          <a:p>
            <a:pPr algn="l">
              <a:buFont typeface="+mj-lt"/>
              <a:buAutoNum type="arabicPeriod" startAt="13"/>
            </a:pPr>
            <a:r>
              <a:rPr lang="fr-FR" b="0" i="0" dirty="0">
                <a:solidFill>
                  <a:srgbClr val="161616"/>
                </a:solidFill>
                <a:effectLst/>
                <a:latin typeface="Segoe UI" panose="020B0502040204020203" pitchFamily="34" charset="0"/>
              </a:rPr>
              <a:t> </a:t>
            </a:r>
            <a:r>
              <a:rPr lang="fr-FR" dirty="0"/>
              <a:t>Après avoir passé en revue les paramètres, sélectionnez </a:t>
            </a:r>
            <a:r>
              <a:rPr lang="fr-FR" b="1" dirty="0"/>
              <a:t>Créer</a:t>
            </a:r>
            <a:r>
              <a:rPr lang="fr-FR" dirty="0"/>
              <a:t>.</a:t>
            </a:r>
          </a:p>
          <a:p>
            <a:pPr algn="l"/>
            <a:br>
              <a:rPr lang="fr-FR" dirty="0"/>
            </a:br>
            <a:endParaRPr lang="fr-FR" dirty="0"/>
          </a:p>
          <a:p>
            <a:endParaRPr lang="fr-FR" dirty="0"/>
          </a:p>
          <a:p>
            <a:endParaRPr lang="fr-FR" dirty="0"/>
          </a:p>
        </p:txBody>
      </p:sp>
      <p:pic>
        <p:nvPicPr>
          <p:cNvPr id="8" name="Image 7">
            <a:extLst>
              <a:ext uri="{FF2B5EF4-FFF2-40B4-BE49-F238E27FC236}">
                <a16:creationId xmlns:a16="http://schemas.microsoft.com/office/drawing/2014/main" id="{C0A3A99E-6BFF-47D6-A9D5-5B0AF5B07F36}"/>
              </a:ext>
            </a:extLst>
          </p:cNvPr>
          <p:cNvPicPr>
            <a:picLocks noChangeAspect="1"/>
          </p:cNvPicPr>
          <p:nvPr/>
        </p:nvPicPr>
        <p:blipFill>
          <a:blip r:embed="rId2"/>
          <a:stretch>
            <a:fillRect/>
          </a:stretch>
        </p:blipFill>
        <p:spPr>
          <a:xfrm>
            <a:off x="6665223" y="1699591"/>
            <a:ext cx="4801353" cy="4837893"/>
          </a:xfrm>
          <a:prstGeom prst="rect">
            <a:avLst/>
          </a:prstGeom>
        </p:spPr>
      </p:pic>
    </p:spTree>
    <p:extLst>
      <p:ext uri="{BB962C8B-B14F-4D97-AF65-F5344CB8AC3E}">
        <p14:creationId xmlns:p14="http://schemas.microsoft.com/office/powerpoint/2010/main" val="36014148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t>Étape 2 : Travail demandé</a:t>
            </a:r>
          </a:p>
        </p:txBody>
      </p:sp>
      <p:sp>
        <p:nvSpPr>
          <p:cNvPr id="2" name="Titre 1">
            <a:extLst>
              <a:ext uri="{FF2B5EF4-FFF2-40B4-BE49-F238E27FC236}">
                <a16:creationId xmlns:a16="http://schemas.microsoft.com/office/drawing/2014/main" id="{44D8420B-D961-4CBD-A570-F0760791E5CC}"/>
              </a:ext>
            </a:extLst>
          </p:cNvPr>
          <p:cNvSpPr>
            <a:spLocks noGrp="1"/>
          </p:cNvSpPr>
          <p:nvPr>
            <p:ph type="title"/>
          </p:nvPr>
        </p:nvSpPr>
        <p:spPr/>
        <p:txBody>
          <a:bodyPr/>
          <a:lstStyle/>
          <a:p>
            <a:r>
              <a:rPr lang="fr-FR" dirty="0"/>
              <a:t>Activité 2</a:t>
            </a:r>
          </a:p>
        </p:txBody>
      </p:sp>
      <p:sp>
        <p:nvSpPr>
          <p:cNvPr id="3" name="Espace réservé du texte 2">
            <a:extLst>
              <a:ext uri="{FF2B5EF4-FFF2-40B4-BE49-F238E27FC236}">
                <a16:creationId xmlns:a16="http://schemas.microsoft.com/office/drawing/2014/main" id="{D04C81E2-F76A-4269-96F1-C5FBFF70B6FE}"/>
              </a:ext>
            </a:extLst>
          </p:cNvPr>
          <p:cNvSpPr>
            <a:spLocks noGrp="1"/>
          </p:cNvSpPr>
          <p:nvPr>
            <p:ph type="body" sz="quarter" idx="11"/>
          </p:nvPr>
        </p:nvSpPr>
        <p:spPr/>
        <p:txBody>
          <a:bodyPr/>
          <a:lstStyle/>
          <a:p>
            <a:r>
              <a:rPr lang="fr-FR" dirty="0"/>
              <a:t>Correction</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a:xfrm>
            <a:off x="719999" y="1943056"/>
            <a:ext cx="10746575" cy="2158682"/>
          </a:xfrm>
        </p:spPr>
        <p:txBody>
          <a:bodyPr/>
          <a:lstStyle/>
          <a:p>
            <a:pPr algn="l"/>
            <a:r>
              <a:rPr lang="fr-FR" b="1" dirty="0"/>
              <a:t>2 - Créer le groupe de basculement</a:t>
            </a:r>
          </a:p>
          <a:p>
            <a:pPr algn="l"/>
            <a:r>
              <a:rPr lang="fr-FR" dirty="0"/>
              <a:t>Dans le cadre de cette étape, vous allez créer un groupe de basculement entre un serveur existant et un nouveau serveur dans une autre région. Ajoutez ensuite l’exemple de base de données au groupe de basculement.</a:t>
            </a:r>
          </a:p>
          <a:p>
            <a:pPr algn="l"/>
            <a:endParaRPr lang="fr-FR" dirty="0"/>
          </a:p>
          <a:p>
            <a:pPr marL="0" marR="0" lvl="0" indent="0" algn="l" defTabSz="914400" rtl="0" eaLnBrk="0" fontAlgn="base" latinLnBrk="0" hangingPunct="0">
              <a:lnSpc>
                <a:spcPct val="100000"/>
              </a:lnSpc>
              <a:spcBef>
                <a:spcPct val="0"/>
              </a:spcBef>
              <a:spcAft>
                <a:spcPct val="0"/>
              </a:spcAft>
              <a:buClrTx/>
              <a:buSzTx/>
              <a:buFontTx/>
              <a:buNone/>
              <a:tabLst/>
            </a:pPr>
            <a:r>
              <a:rPr lang="fr-FR" altLang="fr-FR" dirty="0"/>
              <a:t>Créez votre groupe de basculement et ajoutez-y votre base de données en utilisant le Portail Azure.</a:t>
            </a:r>
          </a:p>
          <a:p>
            <a:pPr marL="0" marR="0" lvl="0" indent="0" algn="l" defTabSz="914400" rtl="0" eaLnBrk="0" fontAlgn="base" latinLnBrk="0" hangingPunct="0">
              <a:lnSpc>
                <a:spcPct val="100000"/>
              </a:lnSpc>
              <a:spcBef>
                <a:spcPct val="0"/>
              </a:spcBef>
              <a:spcAft>
                <a:spcPct val="0"/>
              </a:spcAft>
              <a:buClrTx/>
              <a:buSzTx/>
              <a:buFontTx/>
              <a:buAutoNum type="arabicPeriod"/>
              <a:tabLst/>
            </a:pPr>
            <a:r>
              <a:rPr lang="fr-FR" altLang="fr-FR" dirty="0"/>
              <a:t> Dans le menu de gauche du Portail Azure, sélectionnez </a:t>
            </a:r>
            <a:r>
              <a:rPr lang="fr-FR" altLang="fr-FR" dirty="0">
                <a:hlinkClick r:id="rId2">
                  <a:extLst>
                    <a:ext uri="{A12FA001-AC4F-418D-AE19-62706E023703}">
                      <ahyp:hlinkClr xmlns:ahyp="http://schemas.microsoft.com/office/drawing/2018/hyperlinkcolor" val="tx"/>
                    </a:ext>
                  </a:extLst>
                </a:hlinkClick>
              </a:rPr>
              <a:t>Azure SQL</a:t>
            </a:r>
            <a:r>
              <a:rPr lang="fr-FR" altLang="fr-FR" dirty="0"/>
              <a:t>. Si Azure SQL ne figure pas dans la liste, sélectionnez Tous les services, puis tapez « </a:t>
            </a:r>
            <a:r>
              <a:rPr lang="fr-FR" altLang="fr-FR" b="1" dirty="0"/>
              <a:t>Azure SQL </a:t>
            </a:r>
            <a:r>
              <a:rPr lang="fr-FR" altLang="fr-FR" dirty="0"/>
              <a:t>» dans la zone de recherche. </a:t>
            </a:r>
          </a:p>
          <a:p>
            <a:pPr marL="0" marR="0" lvl="0" indent="0" algn="l" defTabSz="914400" rtl="0" eaLnBrk="0" fontAlgn="base" latinLnBrk="0" hangingPunct="0">
              <a:lnSpc>
                <a:spcPct val="100000"/>
              </a:lnSpc>
              <a:spcBef>
                <a:spcPct val="0"/>
              </a:spcBef>
              <a:spcAft>
                <a:spcPct val="0"/>
              </a:spcAft>
              <a:buClrTx/>
              <a:buSzTx/>
              <a:buFontTx/>
              <a:buAutoNum type="arabicPeriod"/>
              <a:tabLst/>
            </a:pPr>
            <a:r>
              <a:rPr lang="fr-FR" altLang="fr-FR" dirty="0"/>
              <a:t> Sélectionnez la base de données créée dans la section 1, par exemple </a:t>
            </a:r>
            <a:r>
              <a:rPr lang="fr-FR" altLang="fr-FR" b="1" dirty="0"/>
              <a:t>mySampleDatabase</a:t>
            </a:r>
            <a:r>
              <a:rPr lang="fr-FR" altLang="fr-FR" dirty="0"/>
              <a:t>.</a:t>
            </a: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lang="fr-FR" altLang="fr-FR" dirty="0"/>
              <a:t> Les groupes de basculement peuvent être configurés au niveau du serveur. Sélectionnez le nom du serveur sous Nom du serveur pour ouvrir les paramètres du serveur.</a:t>
            </a: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dirty="0"/>
          </a:p>
          <a:p>
            <a:pPr algn="l"/>
            <a:br>
              <a:rPr lang="fr-FR" dirty="0"/>
            </a:br>
            <a:endParaRPr lang="fr-FR" dirty="0"/>
          </a:p>
          <a:p>
            <a:br>
              <a:rPr lang="fr-FR" dirty="0"/>
            </a:br>
            <a:endParaRPr lang="fr-FR" dirty="0"/>
          </a:p>
          <a:p>
            <a:br>
              <a:rPr lang="fr-FR" dirty="0"/>
            </a:br>
            <a:br>
              <a:rPr lang="fr-FR" dirty="0"/>
            </a:br>
            <a:endParaRPr lang="fr-FR" dirty="0"/>
          </a:p>
          <a:p>
            <a:endParaRPr lang="fr-FR" dirty="0"/>
          </a:p>
          <a:p>
            <a:endParaRPr lang="fr-FR" dirty="0"/>
          </a:p>
        </p:txBody>
      </p:sp>
      <p:pic>
        <p:nvPicPr>
          <p:cNvPr id="9" name="Image 8">
            <a:extLst>
              <a:ext uri="{FF2B5EF4-FFF2-40B4-BE49-F238E27FC236}">
                <a16:creationId xmlns:a16="http://schemas.microsoft.com/office/drawing/2014/main" id="{1A94E067-EB0C-41C2-95B0-FE2ACFB43676}"/>
              </a:ext>
            </a:extLst>
          </p:cNvPr>
          <p:cNvPicPr>
            <a:picLocks noChangeAspect="1"/>
          </p:cNvPicPr>
          <p:nvPr/>
        </p:nvPicPr>
        <p:blipFill>
          <a:blip r:embed="rId3"/>
          <a:stretch>
            <a:fillRect/>
          </a:stretch>
        </p:blipFill>
        <p:spPr>
          <a:xfrm>
            <a:off x="2717586" y="4235948"/>
            <a:ext cx="6791325" cy="1276350"/>
          </a:xfrm>
          <a:prstGeom prst="rect">
            <a:avLst/>
          </a:prstGeom>
        </p:spPr>
      </p:pic>
    </p:spTree>
    <p:extLst>
      <p:ext uri="{BB962C8B-B14F-4D97-AF65-F5344CB8AC3E}">
        <p14:creationId xmlns:p14="http://schemas.microsoft.com/office/powerpoint/2010/main" val="29232715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t>Étape 2 : Travail demandé</a:t>
            </a:r>
          </a:p>
        </p:txBody>
      </p:sp>
      <p:sp>
        <p:nvSpPr>
          <p:cNvPr id="2" name="Titre 1">
            <a:extLst>
              <a:ext uri="{FF2B5EF4-FFF2-40B4-BE49-F238E27FC236}">
                <a16:creationId xmlns:a16="http://schemas.microsoft.com/office/drawing/2014/main" id="{44D8420B-D961-4CBD-A570-F0760791E5CC}"/>
              </a:ext>
            </a:extLst>
          </p:cNvPr>
          <p:cNvSpPr>
            <a:spLocks noGrp="1"/>
          </p:cNvSpPr>
          <p:nvPr>
            <p:ph type="title"/>
          </p:nvPr>
        </p:nvSpPr>
        <p:spPr/>
        <p:txBody>
          <a:bodyPr/>
          <a:lstStyle/>
          <a:p>
            <a:r>
              <a:rPr lang="fr-FR" dirty="0"/>
              <a:t>Activité 2</a:t>
            </a:r>
          </a:p>
        </p:txBody>
      </p:sp>
      <p:sp>
        <p:nvSpPr>
          <p:cNvPr id="3" name="Espace réservé du texte 2">
            <a:extLst>
              <a:ext uri="{FF2B5EF4-FFF2-40B4-BE49-F238E27FC236}">
                <a16:creationId xmlns:a16="http://schemas.microsoft.com/office/drawing/2014/main" id="{D04C81E2-F76A-4269-96F1-C5FBFF70B6FE}"/>
              </a:ext>
            </a:extLst>
          </p:cNvPr>
          <p:cNvSpPr>
            <a:spLocks noGrp="1"/>
          </p:cNvSpPr>
          <p:nvPr>
            <p:ph type="body" sz="quarter" idx="11"/>
          </p:nvPr>
        </p:nvSpPr>
        <p:spPr/>
        <p:txBody>
          <a:bodyPr/>
          <a:lstStyle/>
          <a:p>
            <a:r>
              <a:rPr lang="fr-FR" dirty="0"/>
              <a:t>Correction</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a:xfrm>
            <a:off x="719999" y="1943056"/>
            <a:ext cx="10746575" cy="283959"/>
          </a:xfrm>
        </p:spPr>
        <p:txBody>
          <a:bodyPr/>
          <a:lstStyle/>
          <a:p>
            <a:pPr algn="l"/>
            <a:r>
              <a:rPr lang="fr-FR" dirty="0"/>
              <a:t>4. Sélectionnez </a:t>
            </a:r>
            <a:r>
              <a:rPr lang="fr-FR" b="1" dirty="0"/>
              <a:t>Groupes de basculement </a:t>
            </a:r>
            <a:r>
              <a:rPr lang="fr-FR" dirty="0"/>
              <a:t>dans le volet </a:t>
            </a:r>
            <a:r>
              <a:rPr lang="fr-FR" b="1" dirty="0"/>
              <a:t>Paramètres</a:t>
            </a:r>
            <a:r>
              <a:rPr lang="fr-FR" dirty="0"/>
              <a:t>, puis sélectionnez </a:t>
            </a:r>
            <a:r>
              <a:rPr lang="fr-FR" b="1" dirty="0"/>
              <a:t>Ajouter un groupe </a:t>
            </a:r>
            <a:r>
              <a:rPr lang="fr-FR" dirty="0"/>
              <a:t>pour créer un groupe de basculement.</a:t>
            </a:r>
          </a:p>
          <a:p>
            <a:br>
              <a:rPr lang="fr-FR" dirty="0"/>
            </a:br>
            <a:endParaRPr lang="fr-FR" altLang="fr-FR" dirty="0"/>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dirty="0"/>
          </a:p>
          <a:p>
            <a:pPr algn="l"/>
            <a:br>
              <a:rPr lang="fr-FR" dirty="0"/>
            </a:br>
            <a:endParaRPr lang="fr-FR" dirty="0"/>
          </a:p>
          <a:p>
            <a:br>
              <a:rPr lang="fr-FR" dirty="0"/>
            </a:br>
            <a:endParaRPr lang="fr-FR" dirty="0"/>
          </a:p>
          <a:p>
            <a:br>
              <a:rPr lang="fr-FR" dirty="0"/>
            </a:br>
            <a:br>
              <a:rPr lang="fr-FR" dirty="0"/>
            </a:br>
            <a:endParaRPr lang="fr-FR" dirty="0"/>
          </a:p>
          <a:p>
            <a:endParaRPr lang="fr-FR" dirty="0"/>
          </a:p>
        </p:txBody>
      </p:sp>
      <p:pic>
        <p:nvPicPr>
          <p:cNvPr id="7" name="Image 6">
            <a:extLst>
              <a:ext uri="{FF2B5EF4-FFF2-40B4-BE49-F238E27FC236}">
                <a16:creationId xmlns:a16="http://schemas.microsoft.com/office/drawing/2014/main" id="{5B288268-CA0E-43DC-BD44-69A2BC5809B1}"/>
              </a:ext>
            </a:extLst>
          </p:cNvPr>
          <p:cNvPicPr>
            <a:picLocks noChangeAspect="1"/>
          </p:cNvPicPr>
          <p:nvPr/>
        </p:nvPicPr>
        <p:blipFill>
          <a:blip r:embed="rId2"/>
          <a:stretch>
            <a:fillRect/>
          </a:stretch>
        </p:blipFill>
        <p:spPr>
          <a:xfrm>
            <a:off x="3207815" y="2486860"/>
            <a:ext cx="4778768" cy="2328979"/>
          </a:xfrm>
          <a:prstGeom prst="rect">
            <a:avLst/>
          </a:prstGeom>
        </p:spPr>
      </p:pic>
    </p:spTree>
    <p:extLst>
      <p:ext uri="{BB962C8B-B14F-4D97-AF65-F5344CB8AC3E}">
        <p14:creationId xmlns:p14="http://schemas.microsoft.com/office/powerpoint/2010/main" val="10216241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t>Étape 2 : Travail demandé</a:t>
            </a:r>
          </a:p>
        </p:txBody>
      </p:sp>
      <p:sp>
        <p:nvSpPr>
          <p:cNvPr id="2" name="Titre 1">
            <a:extLst>
              <a:ext uri="{FF2B5EF4-FFF2-40B4-BE49-F238E27FC236}">
                <a16:creationId xmlns:a16="http://schemas.microsoft.com/office/drawing/2014/main" id="{44D8420B-D961-4CBD-A570-F0760791E5CC}"/>
              </a:ext>
            </a:extLst>
          </p:cNvPr>
          <p:cNvSpPr>
            <a:spLocks noGrp="1"/>
          </p:cNvSpPr>
          <p:nvPr>
            <p:ph type="title"/>
          </p:nvPr>
        </p:nvSpPr>
        <p:spPr/>
        <p:txBody>
          <a:bodyPr/>
          <a:lstStyle/>
          <a:p>
            <a:r>
              <a:rPr lang="fr-FR" dirty="0"/>
              <a:t>Activité 2</a:t>
            </a:r>
          </a:p>
        </p:txBody>
      </p:sp>
      <p:sp>
        <p:nvSpPr>
          <p:cNvPr id="3" name="Espace réservé du texte 2">
            <a:extLst>
              <a:ext uri="{FF2B5EF4-FFF2-40B4-BE49-F238E27FC236}">
                <a16:creationId xmlns:a16="http://schemas.microsoft.com/office/drawing/2014/main" id="{D04C81E2-F76A-4269-96F1-C5FBFF70B6FE}"/>
              </a:ext>
            </a:extLst>
          </p:cNvPr>
          <p:cNvSpPr>
            <a:spLocks noGrp="1"/>
          </p:cNvSpPr>
          <p:nvPr>
            <p:ph type="body" sz="quarter" idx="11"/>
          </p:nvPr>
        </p:nvSpPr>
        <p:spPr/>
        <p:txBody>
          <a:bodyPr/>
          <a:lstStyle/>
          <a:p>
            <a:r>
              <a:rPr lang="fr-FR" dirty="0"/>
              <a:t>Correction</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a:xfrm>
            <a:off x="719999" y="1943056"/>
            <a:ext cx="10746575" cy="2350270"/>
          </a:xfrm>
        </p:spPr>
        <p:txBody>
          <a:bodyPr/>
          <a:lstStyle/>
          <a:p>
            <a:pPr algn="l"/>
            <a:r>
              <a:rPr lang="fr-FR" dirty="0"/>
              <a:t>Dans la page Groupe de basculement, entrez ou sélectionnez les valeurs suivantes, puis sélectionnez Créer :</a:t>
            </a:r>
          </a:p>
          <a:p>
            <a:pPr algn="l">
              <a:buFont typeface="Arial" panose="020B0604020202020204" pitchFamily="34" charset="0"/>
              <a:buChar char="•"/>
            </a:pPr>
            <a:r>
              <a:rPr lang="fr-FR" dirty="0"/>
              <a:t>Nom du groupe de basculement : tapez un nom de groupe de basculement unique, par exemple .</a:t>
            </a:r>
          </a:p>
          <a:p>
            <a:pPr algn="l">
              <a:buFont typeface="Arial" panose="020B0604020202020204" pitchFamily="34" charset="0"/>
              <a:buChar char="•"/>
            </a:pPr>
            <a:r>
              <a:rPr lang="fr-FR" dirty="0"/>
              <a:t>Serveur secondaire : Sélectionnez l’option permettant de configurer les paramètres requis, puis choisissez de Créer un serveur. Vous pouvez également choisir un serveur existant en tant que serveur secondaire. Après avoir entré les valeurs suivantes, sélectionnez Sélectionner.</a:t>
            </a:r>
          </a:p>
          <a:p>
            <a:pPr marL="742950" lvl="1" indent="-285750" algn="l">
              <a:buFont typeface="Arial" panose="020B0604020202020204" pitchFamily="34" charset="0"/>
              <a:buChar char="•"/>
            </a:pPr>
            <a:r>
              <a:rPr lang="fr-FR" dirty="0">
                <a:cs typeface="Calibri" panose="020F0502020204030204" pitchFamily="34" charset="0"/>
              </a:rPr>
              <a:t>Nom du serveur : tapez un nom unique pour le serveur secondaire, par exemple .</a:t>
            </a:r>
          </a:p>
          <a:p>
            <a:pPr marL="742950" lvl="1" indent="-285750" algn="l">
              <a:buFont typeface="Arial" panose="020B0604020202020204" pitchFamily="34" charset="0"/>
              <a:buChar char="•"/>
            </a:pPr>
            <a:r>
              <a:rPr lang="fr-FR" dirty="0">
                <a:cs typeface="Calibri" panose="020F0502020204030204" pitchFamily="34" charset="0"/>
              </a:rPr>
              <a:t>Nom de connexion d’administrateur du serveur : tapez</a:t>
            </a:r>
          </a:p>
          <a:p>
            <a:pPr marL="742950" lvl="1" indent="-285750" algn="l">
              <a:buFont typeface="Arial" panose="020B0604020202020204" pitchFamily="34" charset="0"/>
              <a:buChar char="•"/>
            </a:pPr>
            <a:r>
              <a:rPr lang="fr-FR" dirty="0">
                <a:cs typeface="Calibri" panose="020F0502020204030204" pitchFamily="34" charset="0"/>
              </a:rPr>
              <a:t>Mot de passe : tapez un mot de passe complexe qui répond aux exigences de mot de passe.</a:t>
            </a:r>
          </a:p>
          <a:p>
            <a:pPr marL="742950" lvl="1" indent="-285750" algn="l">
              <a:buFont typeface="Arial" panose="020B0604020202020204" pitchFamily="34" charset="0"/>
              <a:buChar char="•"/>
            </a:pPr>
            <a:r>
              <a:rPr lang="fr-FR" dirty="0">
                <a:cs typeface="Calibri" panose="020F0502020204030204" pitchFamily="34" charset="0"/>
              </a:rPr>
              <a:t>Emplacement : choisissez un emplacement dans la liste déroulante, par exemple . Cet emplacement ne peut pas être le même que celui de votre serveur principal.</a:t>
            </a:r>
          </a:p>
          <a:p>
            <a:br>
              <a:rPr lang="fr-FR" dirty="0"/>
            </a:br>
            <a:endParaRPr lang="fr-FR" altLang="fr-FR" dirty="0"/>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dirty="0"/>
          </a:p>
          <a:p>
            <a:pPr algn="l"/>
            <a:br>
              <a:rPr lang="fr-FR" dirty="0"/>
            </a:br>
            <a:endParaRPr lang="fr-FR" dirty="0"/>
          </a:p>
          <a:p>
            <a:br>
              <a:rPr lang="fr-FR" dirty="0"/>
            </a:br>
            <a:endParaRPr lang="fr-FR" dirty="0"/>
          </a:p>
          <a:p>
            <a:br>
              <a:rPr lang="fr-FR" dirty="0"/>
            </a:br>
            <a:br>
              <a:rPr lang="fr-FR" dirty="0"/>
            </a:br>
            <a:endParaRPr lang="fr-FR" dirty="0"/>
          </a:p>
          <a:p>
            <a:endParaRPr lang="fr-FR" dirty="0"/>
          </a:p>
        </p:txBody>
      </p:sp>
      <p:pic>
        <p:nvPicPr>
          <p:cNvPr id="8" name="Image 7">
            <a:extLst>
              <a:ext uri="{FF2B5EF4-FFF2-40B4-BE49-F238E27FC236}">
                <a16:creationId xmlns:a16="http://schemas.microsoft.com/office/drawing/2014/main" id="{BC00F6B7-FE69-439F-9AAF-73629EFF17A3}"/>
              </a:ext>
            </a:extLst>
          </p:cNvPr>
          <p:cNvPicPr>
            <a:picLocks noChangeAspect="1"/>
          </p:cNvPicPr>
          <p:nvPr/>
        </p:nvPicPr>
        <p:blipFill>
          <a:blip r:embed="rId2"/>
          <a:stretch>
            <a:fillRect/>
          </a:stretch>
        </p:blipFill>
        <p:spPr>
          <a:xfrm>
            <a:off x="4223657" y="4124914"/>
            <a:ext cx="5156699" cy="2498134"/>
          </a:xfrm>
          <a:prstGeom prst="rect">
            <a:avLst/>
          </a:prstGeom>
        </p:spPr>
      </p:pic>
    </p:spTree>
    <p:extLst>
      <p:ext uri="{BB962C8B-B14F-4D97-AF65-F5344CB8AC3E}">
        <p14:creationId xmlns:p14="http://schemas.microsoft.com/office/powerpoint/2010/main" val="24767630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t>Étape 2 : Travail demandé</a:t>
            </a:r>
          </a:p>
        </p:txBody>
      </p:sp>
      <p:sp>
        <p:nvSpPr>
          <p:cNvPr id="2" name="Titre 1">
            <a:extLst>
              <a:ext uri="{FF2B5EF4-FFF2-40B4-BE49-F238E27FC236}">
                <a16:creationId xmlns:a16="http://schemas.microsoft.com/office/drawing/2014/main" id="{44D8420B-D961-4CBD-A570-F0760791E5CC}"/>
              </a:ext>
            </a:extLst>
          </p:cNvPr>
          <p:cNvSpPr>
            <a:spLocks noGrp="1"/>
          </p:cNvSpPr>
          <p:nvPr>
            <p:ph type="title"/>
          </p:nvPr>
        </p:nvSpPr>
        <p:spPr/>
        <p:txBody>
          <a:bodyPr/>
          <a:lstStyle/>
          <a:p>
            <a:r>
              <a:rPr lang="fr-FR" dirty="0"/>
              <a:t>Activité 2</a:t>
            </a:r>
          </a:p>
        </p:txBody>
      </p:sp>
      <p:sp>
        <p:nvSpPr>
          <p:cNvPr id="3" name="Espace réservé du texte 2">
            <a:extLst>
              <a:ext uri="{FF2B5EF4-FFF2-40B4-BE49-F238E27FC236}">
                <a16:creationId xmlns:a16="http://schemas.microsoft.com/office/drawing/2014/main" id="{D04C81E2-F76A-4269-96F1-C5FBFF70B6FE}"/>
              </a:ext>
            </a:extLst>
          </p:cNvPr>
          <p:cNvSpPr>
            <a:spLocks noGrp="1"/>
          </p:cNvSpPr>
          <p:nvPr>
            <p:ph type="body" sz="quarter" idx="11"/>
          </p:nvPr>
        </p:nvSpPr>
        <p:spPr/>
        <p:txBody>
          <a:bodyPr/>
          <a:lstStyle/>
          <a:p>
            <a:r>
              <a:rPr lang="fr-FR" dirty="0"/>
              <a:t>Correction</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a:xfrm>
            <a:off x="719999" y="1943056"/>
            <a:ext cx="10746575" cy="686933"/>
          </a:xfrm>
        </p:spPr>
        <p:txBody>
          <a:bodyPr/>
          <a:lstStyle/>
          <a:p>
            <a:pPr algn="l"/>
            <a:r>
              <a:rPr lang="fr-FR" b="1" dirty="0"/>
              <a:t>Base de données dans le groupe : </a:t>
            </a:r>
            <a:r>
              <a:rPr lang="fr-FR" dirty="0"/>
              <a:t>Une fois qu’un serveur secondaire est sélectionné, cette option est déverrouillée. </a:t>
            </a:r>
            <a:r>
              <a:rPr lang="fr-FR" b="1" dirty="0"/>
              <a:t>Sélectionnez-la pour Sélectionner les bases de données à ajouter</a:t>
            </a:r>
            <a:r>
              <a:rPr lang="fr-FR" dirty="0"/>
              <a:t>, puis choisissez la base de données créée dans la section 1. L’ajout de la base de données au groupe de basculement démarre automatiquement le processus de géoréplication.</a:t>
            </a:r>
          </a:p>
          <a:p>
            <a:br>
              <a:rPr lang="fr-FR" dirty="0"/>
            </a:br>
            <a:br>
              <a:rPr lang="fr-FR" dirty="0"/>
            </a:br>
            <a:endParaRPr lang="fr-FR" altLang="fr-FR" dirty="0"/>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dirty="0"/>
          </a:p>
          <a:p>
            <a:pPr algn="l"/>
            <a:br>
              <a:rPr lang="fr-FR" dirty="0"/>
            </a:br>
            <a:endParaRPr lang="fr-FR" dirty="0"/>
          </a:p>
          <a:p>
            <a:br>
              <a:rPr lang="fr-FR" dirty="0"/>
            </a:br>
            <a:endParaRPr lang="fr-FR" dirty="0"/>
          </a:p>
          <a:p>
            <a:br>
              <a:rPr lang="fr-FR" dirty="0"/>
            </a:br>
            <a:br>
              <a:rPr lang="fr-FR" dirty="0"/>
            </a:br>
            <a:endParaRPr lang="fr-FR" dirty="0"/>
          </a:p>
          <a:p>
            <a:endParaRPr lang="fr-FR" dirty="0"/>
          </a:p>
        </p:txBody>
      </p:sp>
      <p:pic>
        <p:nvPicPr>
          <p:cNvPr id="7" name="Image 6">
            <a:extLst>
              <a:ext uri="{FF2B5EF4-FFF2-40B4-BE49-F238E27FC236}">
                <a16:creationId xmlns:a16="http://schemas.microsoft.com/office/drawing/2014/main" id="{1E8EB01F-0F8A-4F06-980B-F64B07A97553}"/>
              </a:ext>
            </a:extLst>
          </p:cNvPr>
          <p:cNvPicPr>
            <a:picLocks noChangeAspect="1"/>
          </p:cNvPicPr>
          <p:nvPr/>
        </p:nvPicPr>
        <p:blipFill>
          <a:blip r:embed="rId2"/>
          <a:stretch>
            <a:fillRect/>
          </a:stretch>
        </p:blipFill>
        <p:spPr>
          <a:xfrm>
            <a:off x="2110398" y="2737837"/>
            <a:ext cx="7305200" cy="2981925"/>
          </a:xfrm>
          <a:prstGeom prst="rect">
            <a:avLst/>
          </a:prstGeom>
        </p:spPr>
      </p:pic>
    </p:spTree>
    <p:extLst>
      <p:ext uri="{BB962C8B-B14F-4D97-AF65-F5344CB8AC3E}">
        <p14:creationId xmlns:p14="http://schemas.microsoft.com/office/powerpoint/2010/main" val="31951313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t>Étape 2 : Travail demandé</a:t>
            </a:r>
          </a:p>
        </p:txBody>
      </p:sp>
      <p:sp>
        <p:nvSpPr>
          <p:cNvPr id="2" name="Titre 1">
            <a:extLst>
              <a:ext uri="{FF2B5EF4-FFF2-40B4-BE49-F238E27FC236}">
                <a16:creationId xmlns:a16="http://schemas.microsoft.com/office/drawing/2014/main" id="{44D8420B-D961-4CBD-A570-F0760791E5CC}"/>
              </a:ext>
            </a:extLst>
          </p:cNvPr>
          <p:cNvSpPr>
            <a:spLocks noGrp="1"/>
          </p:cNvSpPr>
          <p:nvPr>
            <p:ph type="title"/>
          </p:nvPr>
        </p:nvSpPr>
        <p:spPr/>
        <p:txBody>
          <a:bodyPr/>
          <a:lstStyle/>
          <a:p>
            <a:r>
              <a:rPr lang="fr-FR" dirty="0"/>
              <a:t>Activité 2</a:t>
            </a:r>
          </a:p>
        </p:txBody>
      </p:sp>
      <p:sp>
        <p:nvSpPr>
          <p:cNvPr id="3" name="Espace réservé du texte 2">
            <a:extLst>
              <a:ext uri="{FF2B5EF4-FFF2-40B4-BE49-F238E27FC236}">
                <a16:creationId xmlns:a16="http://schemas.microsoft.com/office/drawing/2014/main" id="{D04C81E2-F76A-4269-96F1-C5FBFF70B6FE}"/>
              </a:ext>
            </a:extLst>
          </p:cNvPr>
          <p:cNvSpPr>
            <a:spLocks noGrp="1"/>
          </p:cNvSpPr>
          <p:nvPr>
            <p:ph type="body" sz="quarter" idx="11"/>
          </p:nvPr>
        </p:nvSpPr>
        <p:spPr/>
        <p:txBody>
          <a:bodyPr/>
          <a:lstStyle/>
          <a:p>
            <a:r>
              <a:rPr lang="fr-FR" dirty="0"/>
              <a:t>Correction</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a:xfrm>
            <a:off x="719999" y="1943056"/>
            <a:ext cx="10746575" cy="2385103"/>
          </a:xfrm>
        </p:spPr>
        <p:txBody>
          <a:bodyPr/>
          <a:lstStyle/>
          <a:p>
            <a:pPr algn="l"/>
            <a:r>
              <a:rPr lang="fr-FR" b="1" dirty="0"/>
              <a:t>3 - Tester le basculement</a:t>
            </a:r>
          </a:p>
          <a:p>
            <a:pPr algn="l"/>
            <a:r>
              <a:rPr lang="fr-FR" dirty="0"/>
              <a:t>Dans cette étape, vous allez faire basculer votre groupe de basculement sur le serveur secondaire, puis effectuer une restauration automatique en utilisant le portail Azure.</a:t>
            </a:r>
          </a:p>
          <a:p>
            <a:pPr marL="0" marR="0" lvl="0" indent="0" algn="l" defTabSz="914400" rtl="0" eaLnBrk="0" fontAlgn="base" latinLnBrk="0" hangingPunct="0">
              <a:lnSpc>
                <a:spcPct val="100000"/>
              </a:lnSpc>
              <a:spcBef>
                <a:spcPct val="0"/>
              </a:spcBef>
              <a:spcAft>
                <a:spcPct val="0"/>
              </a:spcAft>
              <a:buClrTx/>
              <a:buSzTx/>
              <a:buFontTx/>
              <a:buNone/>
              <a:tabLst/>
            </a:pPr>
            <a:r>
              <a:rPr lang="fr-FR" altLang="fr-FR" dirty="0"/>
              <a:t>Testez le basculement en utilisant le portail Azure.</a:t>
            </a: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dirty="0"/>
          </a:p>
          <a:p>
            <a:pPr marL="0" marR="0" lvl="0" indent="0" algn="l" defTabSz="914400" rtl="0" eaLnBrk="0" fontAlgn="base" latinLnBrk="0" hangingPunct="0">
              <a:lnSpc>
                <a:spcPct val="100000"/>
              </a:lnSpc>
              <a:spcBef>
                <a:spcPct val="0"/>
              </a:spcBef>
              <a:spcAft>
                <a:spcPct val="0"/>
              </a:spcAft>
              <a:buClrTx/>
              <a:buSzTx/>
              <a:buFontTx/>
              <a:buAutoNum type="arabicPeriod"/>
              <a:tabLst/>
            </a:pPr>
            <a:r>
              <a:rPr lang="fr-FR" altLang="fr-FR" dirty="0"/>
              <a:t> Dans le menu de gauche du Portail Azure, sélectionnez </a:t>
            </a:r>
            <a:r>
              <a:rPr lang="fr-FR" altLang="fr-FR" dirty="0">
                <a:hlinkClick r:id="rId2">
                  <a:extLst>
                    <a:ext uri="{A12FA001-AC4F-418D-AE19-62706E023703}">
                      <ahyp:hlinkClr xmlns:ahyp="http://schemas.microsoft.com/office/drawing/2018/hyperlinkcolor" val="tx"/>
                    </a:ext>
                  </a:extLst>
                </a:hlinkClick>
              </a:rPr>
              <a:t>Azure SQL</a:t>
            </a:r>
            <a:r>
              <a:rPr lang="fr-FR" altLang="fr-FR" dirty="0"/>
              <a:t>. Si </a:t>
            </a:r>
            <a:r>
              <a:rPr lang="fr-FR" altLang="fr-FR" b="1" dirty="0"/>
              <a:t>Azure SQL </a:t>
            </a:r>
            <a:r>
              <a:rPr lang="fr-FR" altLang="fr-FR" dirty="0"/>
              <a:t>ne figure pas dans la liste, sélectionnez Tous les services, puis tapez « </a:t>
            </a:r>
            <a:r>
              <a:rPr lang="fr-FR" altLang="fr-FR" b="1" dirty="0"/>
              <a:t>Azure SQL </a:t>
            </a:r>
            <a:r>
              <a:rPr lang="fr-FR" altLang="fr-FR" dirty="0"/>
              <a:t>» dans la zone de recherche. </a:t>
            </a:r>
          </a:p>
          <a:p>
            <a:pPr marL="0" marR="0" lvl="0" indent="0" algn="l" defTabSz="914400" rtl="0" eaLnBrk="0" fontAlgn="base" latinLnBrk="0" hangingPunct="0">
              <a:lnSpc>
                <a:spcPct val="100000"/>
              </a:lnSpc>
              <a:spcBef>
                <a:spcPct val="0"/>
              </a:spcBef>
              <a:spcAft>
                <a:spcPct val="0"/>
              </a:spcAft>
              <a:buClrTx/>
              <a:buSzTx/>
              <a:buFontTx/>
              <a:buAutoNum type="arabicPeriod"/>
              <a:tabLst/>
            </a:pPr>
            <a:endParaRPr lang="fr-FR" altLang="fr-FR" dirty="0"/>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lang="fr-FR" altLang="fr-FR" dirty="0"/>
              <a:t> Sélectionnez la base de données créée dans la section 2, par </a:t>
            </a:r>
            <a:r>
              <a:rPr lang="fr-FR" altLang="fr-FR" dirty="0" err="1"/>
              <a:t>exemplemySampleDatbase</a:t>
            </a:r>
            <a:r>
              <a:rPr lang="fr-FR" altLang="fr-FR" dirty="0"/>
              <a:t>.</a:t>
            </a: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endParaRPr lang="fr-FR" altLang="fr-FR" dirty="0"/>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lang="fr-FR" altLang="fr-FR" dirty="0"/>
              <a:t> Sélectionnez le nom du serveur sous </a:t>
            </a:r>
            <a:r>
              <a:rPr lang="fr-FR" altLang="fr-FR" b="1" dirty="0"/>
              <a:t>Nom du serveur </a:t>
            </a:r>
            <a:r>
              <a:rPr lang="fr-FR" altLang="fr-FR" dirty="0"/>
              <a:t>pour ouvrir les paramètres du serveur.</a:t>
            </a: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dirty="0"/>
          </a:p>
          <a:p>
            <a:pPr algn="l"/>
            <a:br>
              <a:rPr lang="fr-FR" b="0" i="0" dirty="0">
                <a:solidFill>
                  <a:srgbClr val="161616"/>
                </a:solidFill>
                <a:effectLst/>
                <a:latin typeface="Segoe UI" panose="020B0502040204020203" pitchFamily="34" charset="0"/>
              </a:rPr>
            </a:br>
            <a:br>
              <a:rPr lang="fr-FR" dirty="0"/>
            </a:br>
            <a:endParaRPr lang="fr-FR" dirty="0"/>
          </a:p>
          <a:p>
            <a:br>
              <a:rPr lang="fr-FR" dirty="0"/>
            </a:br>
            <a:br>
              <a:rPr lang="fr-FR" dirty="0"/>
            </a:br>
            <a:endParaRPr lang="fr-FR" altLang="fr-FR" dirty="0"/>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dirty="0"/>
          </a:p>
          <a:p>
            <a:pPr algn="l"/>
            <a:br>
              <a:rPr lang="fr-FR" dirty="0"/>
            </a:br>
            <a:endParaRPr lang="fr-FR" dirty="0"/>
          </a:p>
          <a:p>
            <a:br>
              <a:rPr lang="fr-FR" dirty="0"/>
            </a:br>
            <a:endParaRPr lang="fr-FR" dirty="0"/>
          </a:p>
          <a:p>
            <a:br>
              <a:rPr lang="fr-FR" dirty="0"/>
            </a:br>
            <a:br>
              <a:rPr lang="fr-FR" dirty="0"/>
            </a:br>
            <a:endParaRPr lang="fr-FR" dirty="0"/>
          </a:p>
          <a:p>
            <a:endParaRPr lang="fr-FR" dirty="0"/>
          </a:p>
        </p:txBody>
      </p:sp>
      <p:pic>
        <p:nvPicPr>
          <p:cNvPr id="9" name="Image 8">
            <a:extLst>
              <a:ext uri="{FF2B5EF4-FFF2-40B4-BE49-F238E27FC236}">
                <a16:creationId xmlns:a16="http://schemas.microsoft.com/office/drawing/2014/main" id="{88E2522C-5A3F-4850-A932-0081C5886D87}"/>
              </a:ext>
            </a:extLst>
          </p:cNvPr>
          <p:cNvPicPr>
            <a:picLocks noChangeAspect="1"/>
          </p:cNvPicPr>
          <p:nvPr/>
        </p:nvPicPr>
        <p:blipFill>
          <a:blip r:embed="rId3"/>
          <a:stretch>
            <a:fillRect/>
          </a:stretch>
        </p:blipFill>
        <p:spPr>
          <a:xfrm>
            <a:off x="2428589" y="4545587"/>
            <a:ext cx="7642601" cy="1391510"/>
          </a:xfrm>
          <a:prstGeom prst="rect">
            <a:avLst/>
          </a:prstGeom>
        </p:spPr>
      </p:pic>
    </p:spTree>
    <p:extLst>
      <p:ext uri="{BB962C8B-B14F-4D97-AF65-F5344CB8AC3E}">
        <p14:creationId xmlns:p14="http://schemas.microsoft.com/office/powerpoint/2010/main" val="11249988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t>Étape 2 : Travail demandé</a:t>
            </a:r>
          </a:p>
        </p:txBody>
      </p:sp>
      <p:sp>
        <p:nvSpPr>
          <p:cNvPr id="2" name="Titre 1">
            <a:extLst>
              <a:ext uri="{FF2B5EF4-FFF2-40B4-BE49-F238E27FC236}">
                <a16:creationId xmlns:a16="http://schemas.microsoft.com/office/drawing/2014/main" id="{44D8420B-D961-4CBD-A570-F0760791E5CC}"/>
              </a:ext>
            </a:extLst>
          </p:cNvPr>
          <p:cNvSpPr>
            <a:spLocks noGrp="1"/>
          </p:cNvSpPr>
          <p:nvPr>
            <p:ph type="title"/>
          </p:nvPr>
        </p:nvSpPr>
        <p:spPr/>
        <p:txBody>
          <a:bodyPr/>
          <a:lstStyle/>
          <a:p>
            <a:r>
              <a:rPr lang="fr-FR" dirty="0"/>
              <a:t>Activité 2</a:t>
            </a:r>
          </a:p>
        </p:txBody>
      </p:sp>
      <p:sp>
        <p:nvSpPr>
          <p:cNvPr id="3" name="Espace réservé du texte 2">
            <a:extLst>
              <a:ext uri="{FF2B5EF4-FFF2-40B4-BE49-F238E27FC236}">
                <a16:creationId xmlns:a16="http://schemas.microsoft.com/office/drawing/2014/main" id="{D04C81E2-F76A-4269-96F1-C5FBFF70B6FE}"/>
              </a:ext>
            </a:extLst>
          </p:cNvPr>
          <p:cNvSpPr>
            <a:spLocks noGrp="1"/>
          </p:cNvSpPr>
          <p:nvPr>
            <p:ph type="body" sz="quarter" idx="11"/>
          </p:nvPr>
        </p:nvSpPr>
        <p:spPr/>
        <p:txBody>
          <a:bodyPr/>
          <a:lstStyle/>
          <a:p>
            <a:r>
              <a:rPr lang="fr-FR" dirty="0"/>
              <a:t>Correction</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a:xfrm>
            <a:off x="719999" y="1943056"/>
            <a:ext cx="10746575" cy="369357"/>
          </a:xfrm>
        </p:spPr>
        <p:txBody>
          <a:bodyPr/>
          <a:lstStyle/>
          <a:p>
            <a:pPr algn="l"/>
            <a:r>
              <a:rPr lang="fr-FR" dirty="0"/>
              <a:t>4. Sélectionnez </a:t>
            </a:r>
            <a:r>
              <a:rPr lang="fr-FR" b="1" dirty="0"/>
              <a:t>Groupes de basculement </a:t>
            </a:r>
            <a:r>
              <a:rPr lang="fr-FR" dirty="0"/>
              <a:t>dans le volet </a:t>
            </a:r>
            <a:r>
              <a:rPr lang="fr-FR" b="1" dirty="0"/>
              <a:t>Paramètres</a:t>
            </a:r>
            <a:r>
              <a:rPr lang="fr-FR" dirty="0"/>
              <a:t>, puis choisissez le groupe de basculement créé dans la section 2.</a:t>
            </a:r>
          </a:p>
          <a:p>
            <a:endParaRPr lang="fr-FR" altLang="fr-FR" dirty="0"/>
          </a:p>
          <a:p>
            <a:pPr algn="l"/>
            <a:br>
              <a:rPr lang="fr-FR" b="0" i="0" dirty="0">
                <a:solidFill>
                  <a:srgbClr val="161616"/>
                </a:solidFill>
                <a:effectLst/>
                <a:latin typeface="Segoe UI" panose="020B0502040204020203" pitchFamily="34" charset="0"/>
              </a:rPr>
            </a:br>
            <a:br>
              <a:rPr lang="fr-FR" dirty="0"/>
            </a:br>
            <a:endParaRPr lang="fr-FR" dirty="0"/>
          </a:p>
          <a:p>
            <a:br>
              <a:rPr lang="fr-FR" dirty="0"/>
            </a:br>
            <a:br>
              <a:rPr lang="fr-FR" dirty="0"/>
            </a:br>
            <a:endParaRPr lang="fr-FR" altLang="fr-FR" dirty="0"/>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dirty="0"/>
          </a:p>
          <a:p>
            <a:pPr algn="l"/>
            <a:br>
              <a:rPr lang="fr-FR" dirty="0"/>
            </a:br>
            <a:endParaRPr lang="fr-FR" dirty="0"/>
          </a:p>
          <a:p>
            <a:br>
              <a:rPr lang="fr-FR" dirty="0"/>
            </a:br>
            <a:endParaRPr lang="fr-FR" dirty="0"/>
          </a:p>
          <a:p>
            <a:br>
              <a:rPr lang="fr-FR" dirty="0"/>
            </a:br>
            <a:br>
              <a:rPr lang="fr-FR" dirty="0"/>
            </a:br>
            <a:endParaRPr lang="fr-FR" dirty="0"/>
          </a:p>
          <a:p>
            <a:endParaRPr lang="fr-FR" dirty="0"/>
          </a:p>
        </p:txBody>
      </p:sp>
      <p:pic>
        <p:nvPicPr>
          <p:cNvPr id="10" name="Image 9">
            <a:extLst>
              <a:ext uri="{FF2B5EF4-FFF2-40B4-BE49-F238E27FC236}">
                <a16:creationId xmlns:a16="http://schemas.microsoft.com/office/drawing/2014/main" id="{793E889A-A14E-4290-81A9-624DD139DF9D}"/>
              </a:ext>
            </a:extLst>
          </p:cNvPr>
          <p:cNvPicPr>
            <a:picLocks noChangeAspect="1"/>
          </p:cNvPicPr>
          <p:nvPr/>
        </p:nvPicPr>
        <p:blipFill>
          <a:blip r:embed="rId2"/>
          <a:stretch>
            <a:fillRect/>
          </a:stretch>
        </p:blipFill>
        <p:spPr>
          <a:xfrm>
            <a:off x="2717586" y="2312413"/>
            <a:ext cx="6553200" cy="4267200"/>
          </a:xfrm>
          <a:prstGeom prst="rect">
            <a:avLst/>
          </a:prstGeom>
        </p:spPr>
      </p:pic>
    </p:spTree>
    <p:extLst>
      <p:ext uri="{BB962C8B-B14F-4D97-AF65-F5344CB8AC3E}">
        <p14:creationId xmlns:p14="http://schemas.microsoft.com/office/powerpoint/2010/main" val="20861390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t>Étape 2 : Travail demandé</a:t>
            </a:r>
          </a:p>
        </p:txBody>
      </p:sp>
      <p:sp>
        <p:nvSpPr>
          <p:cNvPr id="2" name="Titre 1">
            <a:extLst>
              <a:ext uri="{FF2B5EF4-FFF2-40B4-BE49-F238E27FC236}">
                <a16:creationId xmlns:a16="http://schemas.microsoft.com/office/drawing/2014/main" id="{44D8420B-D961-4CBD-A570-F0760791E5CC}"/>
              </a:ext>
            </a:extLst>
          </p:cNvPr>
          <p:cNvSpPr>
            <a:spLocks noGrp="1"/>
          </p:cNvSpPr>
          <p:nvPr>
            <p:ph type="title"/>
          </p:nvPr>
        </p:nvSpPr>
        <p:spPr/>
        <p:txBody>
          <a:bodyPr/>
          <a:lstStyle/>
          <a:p>
            <a:r>
              <a:rPr lang="fr-FR" dirty="0"/>
              <a:t>Activité 2</a:t>
            </a:r>
          </a:p>
        </p:txBody>
      </p:sp>
      <p:sp>
        <p:nvSpPr>
          <p:cNvPr id="3" name="Espace réservé du texte 2">
            <a:extLst>
              <a:ext uri="{FF2B5EF4-FFF2-40B4-BE49-F238E27FC236}">
                <a16:creationId xmlns:a16="http://schemas.microsoft.com/office/drawing/2014/main" id="{D04C81E2-F76A-4269-96F1-C5FBFF70B6FE}"/>
              </a:ext>
            </a:extLst>
          </p:cNvPr>
          <p:cNvSpPr>
            <a:spLocks noGrp="1"/>
          </p:cNvSpPr>
          <p:nvPr>
            <p:ph type="body" sz="quarter" idx="11"/>
          </p:nvPr>
        </p:nvSpPr>
        <p:spPr/>
        <p:txBody>
          <a:bodyPr/>
          <a:lstStyle/>
          <a:p>
            <a:r>
              <a:rPr lang="fr-FR" dirty="0"/>
              <a:t>Correction</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a:xfrm>
            <a:off x="720000" y="1943057"/>
            <a:ext cx="5315040" cy="3700098"/>
          </a:xfrm>
        </p:spPr>
        <p:txBody>
          <a:bodyPr/>
          <a:lstStyle/>
          <a:p>
            <a:pPr algn="l"/>
            <a:r>
              <a:rPr lang="fr-FR" dirty="0"/>
              <a:t>4. Vérifiez quel est le serveur principal et quel est le serveur secondaire.</a:t>
            </a:r>
          </a:p>
          <a:p>
            <a:pPr algn="l">
              <a:buFont typeface="+mj-lt"/>
              <a:buAutoNum type="arabicPeriod" startAt="5"/>
            </a:pPr>
            <a:r>
              <a:rPr lang="fr-FR" dirty="0"/>
              <a:t> Lancez un basculement planifié ou forcé :</a:t>
            </a:r>
          </a:p>
          <a:p>
            <a:pPr algn="l">
              <a:buFont typeface="Arial" panose="020B0604020202020204" pitchFamily="34" charset="0"/>
              <a:buChar char="•"/>
            </a:pPr>
            <a:r>
              <a:rPr lang="fr-FR" dirty="0"/>
              <a:t> Pour lancer un basculement planifié (sans perte de données), sélectionnez </a:t>
            </a:r>
            <a:r>
              <a:rPr lang="fr-FR" b="1" dirty="0"/>
              <a:t>Basculement</a:t>
            </a:r>
            <a:r>
              <a:rPr lang="fr-FR" dirty="0"/>
              <a:t> dans le volet des tâches pour basculer votre groupe de basculement contenant votre exemple de base de données.</a:t>
            </a:r>
          </a:p>
          <a:p>
            <a:endParaRPr lang="fr-FR" altLang="fr-FR" dirty="0"/>
          </a:p>
          <a:p>
            <a:pPr algn="l">
              <a:buFont typeface="Arial" panose="020B0604020202020204" pitchFamily="34" charset="0"/>
              <a:buChar char="•"/>
            </a:pPr>
            <a:r>
              <a:rPr lang="fr-FR" dirty="0"/>
              <a:t> Pour lancer un </a:t>
            </a:r>
            <a:r>
              <a:rPr lang="fr-FR" b="1" dirty="0"/>
              <a:t>basculement forcé </a:t>
            </a:r>
            <a:r>
              <a:rPr lang="fr-FR" dirty="0"/>
              <a:t>(avec perte de données possible), sélectionnez Basculement forcé dans le volet des tâches pour basculer votre groupe de basculement contenant votre exemple de base de données.</a:t>
            </a:r>
          </a:p>
          <a:p>
            <a:pPr algn="l">
              <a:buFont typeface="+mj-lt"/>
              <a:buAutoNum type="arabicPeriod"/>
            </a:pPr>
            <a:r>
              <a:rPr lang="fr-FR" dirty="0"/>
              <a:t> Sélectionnez </a:t>
            </a:r>
            <a:r>
              <a:rPr lang="fr-FR" b="1" dirty="0"/>
              <a:t>Oui</a:t>
            </a:r>
            <a:r>
              <a:rPr lang="fr-FR" dirty="0"/>
              <a:t> en réponse à l’avertissement qui signale que les sessions TDS seront déconnectées.</a:t>
            </a:r>
          </a:p>
          <a:p>
            <a:pPr algn="l">
              <a:buFont typeface="+mj-lt"/>
              <a:buAutoNum type="arabicPeriod"/>
            </a:pPr>
            <a:r>
              <a:rPr lang="fr-FR" dirty="0"/>
              <a:t> Vérifiez quel est maintenant le serveur principal et quel est le serveur secondaire. Si le basculement a réussi, les deux serveurs doivent avoir échangé leur rôle.</a:t>
            </a:r>
          </a:p>
          <a:p>
            <a:pPr algn="l">
              <a:buFont typeface="+mj-lt"/>
              <a:buAutoNum type="arabicPeriod"/>
            </a:pPr>
            <a:r>
              <a:rPr lang="fr-FR" dirty="0"/>
              <a:t> Resélectionnez </a:t>
            </a:r>
            <a:r>
              <a:rPr lang="fr-FR" b="1" dirty="0"/>
              <a:t>Basculer</a:t>
            </a:r>
            <a:r>
              <a:rPr lang="fr-FR" dirty="0"/>
              <a:t> pour rétablir les serveurs dans leur rôle d’origine.</a:t>
            </a:r>
            <a:br>
              <a:rPr lang="fr-FR" b="0" i="0" dirty="0">
                <a:solidFill>
                  <a:srgbClr val="161616"/>
                </a:solidFill>
                <a:effectLst/>
                <a:latin typeface="Segoe UI" panose="020B0502040204020203" pitchFamily="34" charset="0"/>
              </a:rPr>
            </a:br>
            <a:br>
              <a:rPr lang="fr-FR" dirty="0"/>
            </a:br>
            <a:endParaRPr lang="fr-FR" dirty="0"/>
          </a:p>
          <a:p>
            <a:br>
              <a:rPr lang="fr-FR" dirty="0"/>
            </a:br>
            <a:br>
              <a:rPr lang="fr-FR" dirty="0"/>
            </a:br>
            <a:endParaRPr lang="fr-FR" altLang="fr-FR" dirty="0"/>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dirty="0"/>
          </a:p>
          <a:p>
            <a:pPr algn="l"/>
            <a:br>
              <a:rPr lang="fr-FR" dirty="0"/>
            </a:br>
            <a:endParaRPr lang="fr-FR" dirty="0"/>
          </a:p>
          <a:p>
            <a:br>
              <a:rPr lang="fr-FR" dirty="0"/>
            </a:br>
            <a:endParaRPr lang="fr-FR" dirty="0"/>
          </a:p>
          <a:p>
            <a:br>
              <a:rPr lang="fr-FR" dirty="0"/>
            </a:br>
            <a:br>
              <a:rPr lang="fr-FR" dirty="0"/>
            </a:br>
            <a:endParaRPr lang="fr-FR" dirty="0"/>
          </a:p>
          <a:p>
            <a:endParaRPr lang="fr-FR" dirty="0"/>
          </a:p>
        </p:txBody>
      </p:sp>
      <p:pic>
        <p:nvPicPr>
          <p:cNvPr id="7" name="Image 6">
            <a:extLst>
              <a:ext uri="{FF2B5EF4-FFF2-40B4-BE49-F238E27FC236}">
                <a16:creationId xmlns:a16="http://schemas.microsoft.com/office/drawing/2014/main" id="{AD708AD6-4121-4CA2-9E5F-22B18E72C948}"/>
              </a:ext>
            </a:extLst>
          </p:cNvPr>
          <p:cNvPicPr>
            <a:picLocks noChangeAspect="1"/>
          </p:cNvPicPr>
          <p:nvPr/>
        </p:nvPicPr>
        <p:blipFill>
          <a:blip r:embed="rId2"/>
          <a:stretch>
            <a:fillRect/>
          </a:stretch>
        </p:blipFill>
        <p:spPr>
          <a:xfrm>
            <a:off x="5959112" y="1866700"/>
            <a:ext cx="5577131" cy="4267649"/>
          </a:xfrm>
          <a:prstGeom prst="rect">
            <a:avLst/>
          </a:prstGeom>
        </p:spPr>
      </p:pic>
    </p:spTree>
    <p:extLst>
      <p:ext uri="{BB962C8B-B14F-4D97-AF65-F5344CB8AC3E}">
        <p14:creationId xmlns:p14="http://schemas.microsoft.com/office/powerpoint/2010/main" val="26689917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D04F0170-35CA-475E-8BD2-676B8CBCBDF1}"/>
              </a:ext>
            </a:extLst>
          </p:cNvPr>
          <p:cNvSpPr>
            <a:spLocks noGrp="1"/>
          </p:cNvSpPr>
          <p:nvPr>
            <p:ph type="body" sz="quarter" idx="13"/>
          </p:nvPr>
        </p:nvSpPr>
        <p:spPr/>
        <p:txBody>
          <a:bodyPr/>
          <a:lstStyle/>
          <a:p>
            <a:r>
              <a:rPr lang="fr-FR" dirty="0"/>
              <a:t>Migrer le SI dans le Cloud</a:t>
            </a:r>
          </a:p>
        </p:txBody>
      </p:sp>
      <p:sp>
        <p:nvSpPr>
          <p:cNvPr id="4" name="Espace réservé du texte 3">
            <a:extLst>
              <a:ext uri="{FF2B5EF4-FFF2-40B4-BE49-F238E27FC236}">
                <a16:creationId xmlns:a16="http://schemas.microsoft.com/office/drawing/2014/main" id="{91DE94E5-528B-4F3A-AD51-F9988369CF6F}"/>
              </a:ext>
            </a:extLst>
          </p:cNvPr>
          <p:cNvSpPr>
            <a:spLocks noGrp="1"/>
          </p:cNvSpPr>
          <p:nvPr>
            <p:ph type="body" sz="quarter" idx="14"/>
          </p:nvPr>
        </p:nvSpPr>
        <p:spPr/>
        <p:txBody>
          <a:bodyPr/>
          <a:lstStyle/>
          <a:p>
            <a:r>
              <a:rPr lang="fr-FR" dirty="0"/>
              <a:t>Découvrir DEVOPS dans Azure</a:t>
            </a:r>
          </a:p>
        </p:txBody>
      </p:sp>
      <p:sp>
        <p:nvSpPr>
          <p:cNvPr id="2" name="Espace réservé du texte 1">
            <a:extLst>
              <a:ext uri="{FF2B5EF4-FFF2-40B4-BE49-F238E27FC236}">
                <a16:creationId xmlns:a16="http://schemas.microsoft.com/office/drawing/2014/main" id="{E012F272-D94F-4B58-9EC4-0990BDF334A4}"/>
              </a:ext>
            </a:extLst>
          </p:cNvPr>
          <p:cNvSpPr>
            <a:spLocks noGrp="1"/>
          </p:cNvSpPr>
          <p:nvPr>
            <p:ph type="body" sz="quarter" idx="10"/>
          </p:nvPr>
        </p:nvSpPr>
        <p:spPr/>
        <p:txBody>
          <a:bodyPr/>
          <a:lstStyle/>
          <a:p>
            <a:r>
              <a:rPr lang="fr-FR" dirty="0"/>
              <a:t>13,5 heures</a:t>
            </a:r>
          </a:p>
        </p:txBody>
      </p:sp>
    </p:spTree>
    <p:extLst>
      <p:ext uri="{BB962C8B-B14F-4D97-AF65-F5344CB8AC3E}">
        <p14:creationId xmlns:p14="http://schemas.microsoft.com/office/powerpoint/2010/main" val="2327570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39F95FC1-EC77-4762-BFCD-BA714B948DD9}"/>
              </a:ext>
            </a:extLst>
          </p:cNvPr>
          <p:cNvSpPr>
            <a:spLocks noGrp="1"/>
          </p:cNvSpPr>
          <p:nvPr>
            <p:ph type="body" sz="quarter" idx="14"/>
          </p:nvPr>
        </p:nvSpPr>
        <p:spPr/>
        <p:txBody>
          <a:bodyPr/>
          <a:lstStyle/>
          <a:p>
            <a:r>
              <a:rPr lang="fr-FR" dirty="0"/>
              <a:t>Initier les stagiaires par rapport à comment effectuer une recherche sur internet</a:t>
            </a:r>
          </a:p>
          <a:p>
            <a:r>
              <a:rPr lang="fr-FR" dirty="0"/>
              <a:t>Sensibiliser les stagiaires à l’utilisation des sources fiables et à noter les références pendant leur recherche sur internet</a:t>
            </a:r>
          </a:p>
          <a:p>
            <a:r>
              <a:rPr lang="fr-FR" dirty="0"/>
              <a:t>Discuter les résultats de la recherche et proposer éventuellement qu’un stagiaire ou deux fassent un exposé devant leurs  camarades.</a:t>
            </a:r>
          </a:p>
        </p:txBody>
      </p:sp>
      <p:sp>
        <p:nvSpPr>
          <p:cNvPr id="5" name="Espace réservé du texte 4">
            <a:extLst>
              <a:ext uri="{FF2B5EF4-FFF2-40B4-BE49-F238E27FC236}">
                <a16:creationId xmlns:a16="http://schemas.microsoft.com/office/drawing/2014/main" id="{948C896C-A084-4C6D-8F0C-C10FA0D1C9C8}"/>
              </a:ext>
            </a:extLst>
          </p:cNvPr>
          <p:cNvSpPr>
            <a:spLocks noGrp="1"/>
          </p:cNvSpPr>
          <p:nvPr>
            <p:ph type="body" sz="quarter" idx="15"/>
          </p:nvPr>
        </p:nvSpPr>
        <p:spPr/>
        <p:txBody>
          <a:bodyPr/>
          <a:lstStyle/>
          <a:p>
            <a:r>
              <a:rPr lang="fr-FR" dirty="0"/>
              <a:t>Travailler en groupe et partager l’information avec les collègues</a:t>
            </a:r>
          </a:p>
          <a:p>
            <a:r>
              <a:rPr lang="fr-FR" dirty="0"/>
              <a:t>Répartir les tâches entre les membres du groupe pour faciliter le travail</a:t>
            </a:r>
          </a:p>
          <a:p>
            <a:r>
              <a:rPr lang="fr-FR" dirty="0"/>
              <a:t>Connaitre les principes de récupération sur le Cloud RPO, RTO, RPA et PCA</a:t>
            </a:r>
          </a:p>
          <a:p>
            <a:r>
              <a:rPr lang="fr-FR" dirty="0"/>
              <a:t>Consolider et préparer un support de présentation synthétisant l’ensemble des tâches demandées</a:t>
            </a:r>
          </a:p>
        </p:txBody>
      </p:sp>
      <p:sp>
        <p:nvSpPr>
          <p:cNvPr id="6" name="Espace réservé du texte 5">
            <a:extLst>
              <a:ext uri="{FF2B5EF4-FFF2-40B4-BE49-F238E27FC236}">
                <a16:creationId xmlns:a16="http://schemas.microsoft.com/office/drawing/2014/main" id="{1FA96112-DA98-4B17-A43D-945FB4DF16FC}"/>
              </a:ext>
            </a:extLst>
          </p:cNvPr>
          <p:cNvSpPr>
            <a:spLocks noGrp="1"/>
          </p:cNvSpPr>
          <p:nvPr>
            <p:ph type="body" sz="quarter" idx="16"/>
          </p:nvPr>
        </p:nvSpPr>
        <p:spPr/>
        <p:txBody>
          <a:bodyPr/>
          <a:lstStyle/>
          <a:p>
            <a:r>
              <a:rPr lang="fr-FR" dirty="0"/>
              <a:t>En groupe de 3 à 4 personnes</a:t>
            </a:r>
          </a:p>
          <a:p>
            <a:r>
              <a:rPr lang="fr-FR" dirty="0"/>
              <a:t>Des ordinateurs dotés d’une connexion internet, et sur lesquels MS PowerPoint est installé.</a:t>
            </a:r>
          </a:p>
          <a:p>
            <a:r>
              <a:rPr lang="fr-FR" dirty="0"/>
              <a:t>Un projecteur dans le cas d’une présentation</a:t>
            </a:r>
          </a:p>
        </p:txBody>
      </p:sp>
      <p:sp>
        <p:nvSpPr>
          <p:cNvPr id="7" name="Espace réservé du texte 6">
            <a:extLst>
              <a:ext uri="{FF2B5EF4-FFF2-40B4-BE49-F238E27FC236}">
                <a16:creationId xmlns:a16="http://schemas.microsoft.com/office/drawing/2014/main" id="{94117956-BA9F-48FD-B8DA-23E09A64047F}"/>
              </a:ext>
            </a:extLst>
          </p:cNvPr>
          <p:cNvSpPr>
            <a:spLocks noGrp="1"/>
          </p:cNvSpPr>
          <p:nvPr>
            <p:ph type="body" sz="quarter" idx="17"/>
          </p:nvPr>
        </p:nvSpPr>
        <p:spPr/>
        <p:txBody>
          <a:bodyPr/>
          <a:lstStyle/>
          <a:p>
            <a:r>
              <a:rPr lang="fr-FR" dirty="0"/>
              <a:t>Travail en groupe</a:t>
            </a:r>
          </a:p>
          <a:p>
            <a:r>
              <a:rPr lang="fr-FR" dirty="0"/>
              <a:t>Qualité du livrable en terme du contenu</a:t>
            </a:r>
          </a:p>
          <a:p>
            <a:r>
              <a:rPr lang="fr-FR" dirty="0"/>
              <a:t>Qualité du livrable en terme de présentation</a:t>
            </a:r>
          </a:p>
        </p:txBody>
      </p:sp>
      <p:sp>
        <p:nvSpPr>
          <p:cNvPr id="57" name="Espace réservé du texte 56">
            <a:extLst>
              <a:ext uri="{FF2B5EF4-FFF2-40B4-BE49-F238E27FC236}">
                <a16:creationId xmlns:a16="http://schemas.microsoft.com/office/drawing/2014/main" id="{BCFE69E2-A3E2-496A-A978-4087C95B35B3}"/>
              </a:ext>
            </a:extLst>
          </p:cNvPr>
          <p:cNvSpPr>
            <a:spLocks noGrp="1"/>
          </p:cNvSpPr>
          <p:nvPr>
            <p:ph type="body" sz="quarter" idx="13"/>
          </p:nvPr>
        </p:nvSpPr>
        <p:spPr/>
        <p:txBody>
          <a:bodyPr/>
          <a:lstStyle/>
          <a:p>
            <a:r>
              <a:rPr lang="fr-FR" dirty="0"/>
              <a:t>Pour le formateur</a:t>
            </a:r>
          </a:p>
        </p:txBody>
      </p:sp>
      <p:sp>
        <p:nvSpPr>
          <p:cNvPr id="62" name="Espace réservé du texte 61">
            <a:extLst>
              <a:ext uri="{FF2B5EF4-FFF2-40B4-BE49-F238E27FC236}">
                <a16:creationId xmlns:a16="http://schemas.microsoft.com/office/drawing/2014/main" id="{3171FDA8-C32F-4E7A-B147-E2050F8989E2}"/>
              </a:ext>
            </a:extLst>
          </p:cNvPr>
          <p:cNvSpPr>
            <a:spLocks noGrp="1"/>
          </p:cNvSpPr>
          <p:nvPr>
            <p:ph type="body" sz="quarter" idx="18"/>
          </p:nvPr>
        </p:nvSpPr>
        <p:spPr/>
        <p:txBody>
          <a:bodyPr/>
          <a:lstStyle/>
          <a:p>
            <a:r>
              <a:rPr lang="fr-FR" dirty="0"/>
              <a:t>Pour l’apprenant</a:t>
            </a:r>
          </a:p>
        </p:txBody>
      </p:sp>
      <p:sp>
        <p:nvSpPr>
          <p:cNvPr id="8" name="Espace réservé du texte 7">
            <a:extLst>
              <a:ext uri="{FF2B5EF4-FFF2-40B4-BE49-F238E27FC236}">
                <a16:creationId xmlns:a16="http://schemas.microsoft.com/office/drawing/2014/main" id="{7D50BA98-1472-419D-A6F3-838EBFB68FAF}"/>
              </a:ext>
            </a:extLst>
          </p:cNvPr>
          <p:cNvSpPr>
            <a:spLocks noGrp="1"/>
          </p:cNvSpPr>
          <p:nvPr>
            <p:ph type="body" sz="quarter" idx="19"/>
          </p:nvPr>
        </p:nvSpPr>
        <p:spPr/>
        <p:txBody>
          <a:bodyPr/>
          <a:lstStyle/>
          <a:p>
            <a:endParaRPr lang="fr-FR"/>
          </a:p>
        </p:txBody>
      </p:sp>
      <p:sp>
        <p:nvSpPr>
          <p:cNvPr id="9" name="Espace réservé du texte 8">
            <a:extLst>
              <a:ext uri="{FF2B5EF4-FFF2-40B4-BE49-F238E27FC236}">
                <a16:creationId xmlns:a16="http://schemas.microsoft.com/office/drawing/2014/main" id="{79D43369-C23B-4FA4-A77F-2F615D8BB675}"/>
              </a:ext>
            </a:extLst>
          </p:cNvPr>
          <p:cNvSpPr>
            <a:spLocks noGrp="1"/>
          </p:cNvSpPr>
          <p:nvPr>
            <p:ph type="body" sz="quarter" idx="20"/>
          </p:nvPr>
        </p:nvSpPr>
        <p:spPr/>
        <p:txBody>
          <a:bodyPr/>
          <a:lstStyle/>
          <a:p>
            <a:endParaRPr lang="fr-FR"/>
          </a:p>
        </p:txBody>
      </p:sp>
    </p:spTree>
    <p:extLst>
      <p:ext uri="{BB962C8B-B14F-4D97-AF65-F5344CB8AC3E}">
        <p14:creationId xmlns:p14="http://schemas.microsoft.com/office/powerpoint/2010/main" val="39350452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BB90D293-98FF-463C-A595-67B1F8FA0E91}"/>
              </a:ext>
            </a:extLst>
          </p:cNvPr>
          <p:cNvSpPr>
            <a:spLocks noGrp="1"/>
          </p:cNvSpPr>
          <p:nvPr>
            <p:ph type="body" sz="quarter" idx="12"/>
          </p:nvPr>
        </p:nvSpPr>
        <p:spPr/>
        <p:txBody>
          <a:bodyPr/>
          <a:lstStyle/>
          <a:p>
            <a:r>
              <a:rPr lang="fr-FR" dirty="0"/>
              <a:t>ACTIVITE n°1</a:t>
            </a:r>
          </a:p>
        </p:txBody>
      </p:sp>
      <p:sp>
        <p:nvSpPr>
          <p:cNvPr id="3" name="Espace réservé du texte 2">
            <a:extLst>
              <a:ext uri="{FF2B5EF4-FFF2-40B4-BE49-F238E27FC236}">
                <a16:creationId xmlns:a16="http://schemas.microsoft.com/office/drawing/2014/main" id="{569B5EBE-0473-4810-B7D1-557B907C988E}"/>
              </a:ext>
            </a:extLst>
          </p:cNvPr>
          <p:cNvSpPr>
            <a:spLocks noGrp="1"/>
          </p:cNvSpPr>
          <p:nvPr>
            <p:ph type="body" sz="quarter" idx="13"/>
          </p:nvPr>
        </p:nvSpPr>
        <p:spPr>
          <a:xfrm>
            <a:off x="6300000" y="1259438"/>
            <a:ext cx="5580000" cy="540000"/>
          </a:xfrm>
        </p:spPr>
        <p:txBody>
          <a:bodyPr/>
          <a:lstStyle/>
          <a:p>
            <a:r>
              <a:rPr lang="fr-FR" dirty="0"/>
              <a:t>Implémentation de la CI/CD avec GitHub</a:t>
            </a:r>
          </a:p>
        </p:txBody>
      </p:sp>
      <p:sp>
        <p:nvSpPr>
          <p:cNvPr id="4" name="Espace réservé du texte 3">
            <a:extLst>
              <a:ext uri="{FF2B5EF4-FFF2-40B4-BE49-F238E27FC236}">
                <a16:creationId xmlns:a16="http://schemas.microsoft.com/office/drawing/2014/main" id="{CFF18F80-0353-4BF7-AFD3-F8E09DB386EF}"/>
              </a:ext>
            </a:extLst>
          </p:cNvPr>
          <p:cNvSpPr>
            <a:spLocks noGrp="1"/>
          </p:cNvSpPr>
          <p:nvPr>
            <p:ph type="body" sz="quarter" idx="14"/>
          </p:nvPr>
        </p:nvSpPr>
        <p:spPr/>
        <p:txBody>
          <a:bodyPr/>
          <a:lstStyle/>
          <a:p>
            <a:r>
              <a:rPr lang="fr-FR" dirty="0"/>
              <a:t>Déployer une application exemple via Azure DEVOPS en utilisant </a:t>
            </a:r>
            <a:r>
              <a:rPr lang="fr-FR" dirty="0" err="1"/>
              <a:t>Github</a:t>
            </a:r>
            <a:endParaRPr lang="fr-FR" dirty="0"/>
          </a:p>
          <a:p>
            <a:endParaRPr lang="fr-FR" dirty="0"/>
          </a:p>
        </p:txBody>
      </p:sp>
      <p:sp>
        <p:nvSpPr>
          <p:cNvPr id="5" name="Espace réservé du texte 4">
            <a:extLst>
              <a:ext uri="{FF2B5EF4-FFF2-40B4-BE49-F238E27FC236}">
                <a16:creationId xmlns:a16="http://schemas.microsoft.com/office/drawing/2014/main" id="{BF70F74A-0687-4EB6-AEC5-68DAF4E6F3EC}"/>
              </a:ext>
            </a:extLst>
          </p:cNvPr>
          <p:cNvSpPr>
            <a:spLocks noGrp="1"/>
          </p:cNvSpPr>
          <p:nvPr>
            <p:ph type="body" sz="quarter" idx="15"/>
          </p:nvPr>
        </p:nvSpPr>
        <p:spPr/>
        <p:txBody>
          <a:bodyPr/>
          <a:lstStyle/>
          <a:p>
            <a:r>
              <a:rPr lang="fr-FR" dirty="0"/>
              <a:t>13,5 heures</a:t>
            </a:r>
          </a:p>
        </p:txBody>
      </p:sp>
      <p:sp>
        <p:nvSpPr>
          <p:cNvPr id="11" name="Espace réservé du texte 10">
            <a:extLst>
              <a:ext uri="{FF2B5EF4-FFF2-40B4-BE49-F238E27FC236}">
                <a16:creationId xmlns:a16="http://schemas.microsoft.com/office/drawing/2014/main" id="{BB5F3DDB-D7B1-42BE-B01F-10C31FF78636}"/>
              </a:ext>
            </a:extLst>
          </p:cNvPr>
          <p:cNvSpPr>
            <a:spLocks noGrp="1"/>
          </p:cNvSpPr>
          <p:nvPr>
            <p:ph type="body" sz="quarter" idx="16"/>
          </p:nvPr>
        </p:nvSpPr>
        <p:spPr/>
        <p:txBody>
          <a:bodyPr/>
          <a:lstStyle/>
          <a:p>
            <a:r>
              <a:rPr lang="fr-FR" dirty="0"/>
              <a:t>Se référer au cours</a:t>
            </a:r>
          </a:p>
        </p:txBody>
      </p:sp>
    </p:spTree>
    <p:extLst>
      <p:ext uri="{BB962C8B-B14F-4D97-AF65-F5344CB8AC3E}">
        <p14:creationId xmlns:p14="http://schemas.microsoft.com/office/powerpoint/2010/main" val="38129230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758C4E75-EFE5-458B-B7ED-65C0ACFBED09}"/>
              </a:ext>
            </a:extLst>
          </p:cNvPr>
          <p:cNvSpPr>
            <a:spLocks noGrp="1"/>
          </p:cNvSpPr>
          <p:nvPr>
            <p:ph type="body" sz="quarter" idx="14"/>
          </p:nvPr>
        </p:nvSpPr>
        <p:spPr/>
        <p:txBody>
          <a:bodyPr/>
          <a:lstStyle/>
          <a:p>
            <a:r>
              <a:rPr lang="fr-FR" dirty="0"/>
              <a:t>Parfaite maitrise de Azure DEVOPS</a:t>
            </a:r>
          </a:p>
          <a:p>
            <a:r>
              <a:rPr lang="fr-FR" dirty="0"/>
              <a:t>Permettre au stagiaire de se familiariser avec Azure DEVOPS</a:t>
            </a:r>
          </a:p>
          <a:p>
            <a:r>
              <a:rPr lang="fr-FR" dirty="0"/>
              <a:t>S’assurer de la bonne compréhension des travaux</a:t>
            </a:r>
          </a:p>
          <a:p>
            <a:r>
              <a:rPr lang="fr-FR" dirty="0"/>
              <a:t>Favoriser le travail en groupe</a:t>
            </a:r>
          </a:p>
          <a:p>
            <a:pPr marL="0" indent="0">
              <a:buNone/>
            </a:pPr>
            <a:endParaRPr lang="fr-FR" dirty="0"/>
          </a:p>
        </p:txBody>
      </p:sp>
      <p:sp>
        <p:nvSpPr>
          <p:cNvPr id="8" name="Espace réservé du texte 7">
            <a:extLst>
              <a:ext uri="{FF2B5EF4-FFF2-40B4-BE49-F238E27FC236}">
                <a16:creationId xmlns:a16="http://schemas.microsoft.com/office/drawing/2014/main" id="{7641088B-F244-40F6-95F0-502F5BB26755}"/>
              </a:ext>
            </a:extLst>
          </p:cNvPr>
          <p:cNvSpPr>
            <a:spLocks noGrp="1"/>
          </p:cNvSpPr>
          <p:nvPr>
            <p:ph type="body" sz="quarter" idx="15"/>
          </p:nvPr>
        </p:nvSpPr>
        <p:spPr/>
        <p:txBody>
          <a:bodyPr/>
          <a:lstStyle/>
          <a:p>
            <a:r>
              <a:rPr lang="fr-FR" dirty="0"/>
              <a:t>Lire et bien comprendre les études de cas avant de passer aux questions</a:t>
            </a:r>
          </a:p>
          <a:p>
            <a:r>
              <a:rPr lang="fr-FR" dirty="0"/>
              <a:t>Lire et bien comprendre les questions</a:t>
            </a:r>
          </a:p>
        </p:txBody>
      </p:sp>
      <p:sp>
        <p:nvSpPr>
          <p:cNvPr id="9" name="Espace réservé du texte 8">
            <a:extLst>
              <a:ext uri="{FF2B5EF4-FFF2-40B4-BE49-F238E27FC236}">
                <a16:creationId xmlns:a16="http://schemas.microsoft.com/office/drawing/2014/main" id="{CDB781EB-3B34-476C-8114-87B30AD008DF}"/>
              </a:ext>
            </a:extLst>
          </p:cNvPr>
          <p:cNvSpPr>
            <a:spLocks noGrp="1"/>
          </p:cNvSpPr>
          <p:nvPr>
            <p:ph type="body" sz="quarter" idx="16"/>
          </p:nvPr>
        </p:nvSpPr>
        <p:spPr/>
        <p:txBody>
          <a:bodyPr/>
          <a:lstStyle/>
          <a:p>
            <a:r>
              <a:rPr lang="fr-FR" dirty="0"/>
              <a:t>Par groupes (2 ou 3 maximum)</a:t>
            </a:r>
          </a:p>
          <a:p>
            <a:r>
              <a:rPr lang="fr-FR" dirty="0"/>
              <a:t>Ordinateur portable avec un abonnement Azure payant ou gratuit actif.</a:t>
            </a:r>
          </a:p>
          <a:p>
            <a:r>
              <a:rPr lang="fr-FR" dirty="0"/>
              <a:t>Recherche sur Internet</a:t>
            </a:r>
          </a:p>
        </p:txBody>
      </p:sp>
      <p:sp>
        <p:nvSpPr>
          <p:cNvPr id="10" name="Espace réservé du texte 9">
            <a:extLst>
              <a:ext uri="{FF2B5EF4-FFF2-40B4-BE49-F238E27FC236}">
                <a16:creationId xmlns:a16="http://schemas.microsoft.com/office/drawing/2014/main" id="{064E9B47-5DD4-4F27-8DD9-D29EB1815D89}"/>
              </a:ext>
            </a:extLst>
          </p:cNvPr>
          <p:cNvSpPr>
            <a:spLocks noGrp="1"/>
          </p:cNvSpPr>
          <p:nvPr>
            <p:ph type="body" sz="quarter" idx="17"/>
          </p:nvPr>
        </p:nvSpPr>
        <p:spPr/>
        <p:txBody>
          <a:bodyPr/>
          <a:lstStyle/>
          <a:p>
            <a:r>
              <a:rPr lang="fr-FR" dirty="0"/>
              <a:t>Travail en groupe</a:t>
            </a:r>
          </a:p>
          <a:p>
            <a:r>
              <a:rPr lang="fr-FR" dirty="0"/>
              <a:t>Travaux pratiques opérationnels</a:t>
            </a:r>
          </a:p>
          <a:p>
            <a:endParaRPr lang="fr-FR" dirty="0"/>
          </a:p>
        </p:txBody>
      </p:sp>
      <p:sp>
        <p:nvSpPr>
          <p:cNvPr id="6" name="Espace réservé du texte 5">
            <a:extLst>
              <a:ext uri="{FF2B5EF4-FFF2-40B4-BE49-F238E27FC236}">
                <a16:creationId xmlns:a16="http://schemas.microsoft.com/office/drawing/2014/main" id="{2ABDCA10-DA83-4B9B-A505-0E6BECC6EC1A}"/>
              </a:ext>
            </a:extLst>
          </p:cNvPr>
          <p:cNvSpPr>
            <a:spLocks noGrp="1"/>
          </p:cNvSpPr>
          <p:nvPr>
            <p:ph type="body" sz="quarter" idx="13"/>
          </p:nvPr>
        </p:nvSpPr>
        <p:spPr/>
        <p:txBody>
          <a:bodyPr/>
          <a:lstStyle/>
          <a:p>
            <a:pPr marL="342900" indent="-342900">
              <a:buFont typeface="+mj-lt"/>
              <a:buAutoNum type="arabicPeriod"/>
            </a:pPr>
            <a:r>
              <a:rPr lang="fr-FR" dirty="0"/>
              <a:t>Pour le formateur</a:t>
            </a:r>
          </a:p>
          <a:p>
            <a:endParaRPr lang="fr-FR" dirty="0"/>
          </a:p>
          <a:p>
            <a:endParaRPr lang="fr-FR" dirty="0"/>
          </a:p>
        </p:txBody>
      </p:sp>
      <p:sp>
        <p:nvSpPr>
          <p:cNvPr id="11" name="Espace réservé du texte 10">
            <a:extLst>
              <a:ext uri="{FF2B5EF4-FFF2-40B4-BE49-F238E27FC236}">
                <a16:creationId xmlns:a16="http://schemas.microsoft.com/office/drawing/2014/main" id="{5FD7074C-6CB4-48EE-80B1-27D1CBCA1F61}"/>
              </a:ext>
            </a:extLst>
          </p:cNvPr>
          <p:cNvSpPr>
            <a:spLocks noGrp="1"/>
          </p:cNvSpPr>
          <p:nvPr>
            <p:ph type="body" sz="quarter" idx="18"/>
          </p:nvPr>
        </p:nvSpPr>
        <p:spPr/>
        <p:txBody>
          <a:bodyPr/>
          <a:lstStyle/>
          <a:p>
            <a:pPr marL="342900" indent="-342900">
              <a:buFont typeface="+mj-lt"/>
              <a:buAutoNum type="arabicPeriod" startAt="2"/>
            </a:pPr>
            <a:r>
              <a:rPr lang="fr-FR" dirty="0"/>
              <a:t>Pour l’apprenant</a:t>
            </a:r>
          </a:p>
        </p:txBody>
      </p:sp>
      <p:sp>
        <p:nvSpPr>
          <p:cNvPr id="12" name="Espace réservé du texte 11">
            <a:extLst>
              <a:ext uri="{FF2B5EF4-FFF2-40B4-BE49-F238E27FC236}">
                <a16:creationId xmlns:a16="http://schemas.microsoft.com/office/drawing/2014/main" id="{F1D8B9C0-7BC8-4EE9-B1A5-DFF4436B8083}"/>
              </a:ext>
            </a:extLst>
          </p:cNvPr>
          <p:cNvSpPr>
            <a:spLocks noGrp="1"/>
          </p:cNvSpPr>
          <p:nvPr>
            <p:ph type="body" sz="quarter" idx="19"/>
          </p:nvPr>
        </p:nvSpPr>
        <p:spPr/>
        <p:txBody>
          <a:bodyPr/>
          <a:lstStyle/>
          <a:p>
            <a:pPr marL="342900" indent="-342900">
              <a:buFont typeface="+mj-lt"/>
              <a:buAutoNum type="arabicPeriod" startAt="3"/>
            </a:pPr>
            <a:r>
              <a:rPr lang="en-US" sz="1600" b="1" u="none" kern="1200" dirty="0">
                <a:latin typeface="+mn-lt"/>
                <a:ea typeface="맑은 고딕" pitchFamily="34"/>
                <a:cs typeface="Calibri" panose="020F0502020204030204" pitchFamily="34" charset="0"/>
              </a:rPr>
              <a:t>Conditions de </a:t>
            </a:r>
            <a:r>
              <a:rPr lang="en-US" sz="1600" b="1" u="none" kern="1200" dirty="0" err="1">
                <a:latin typeface="+mn-lt"/>
                <a:ea typeface="맑은 고딕" pitchFamily="34"/>
                <a:cs typeface="Calibri" panose="020F0502020204030204" pitchFamily="34" charset="0"/>
              </a:rPr>
              <a:t>réalisation</a:t>
            </a:r>
            <a:r>
              <a:rPr lang="en-US" sz="1600" b="1" u="none" kern="1200" dirty="0">
                <a:latin typeface="+mn-lt"/>
                <a:ea typeface="맑은 고딕" pitchFamily="34"/>
                <a:cs typeface="Calibri" panose="020F0502020204030204" pitchFamily="34" charset="0"/>
              </a:rPr>
              <a:t> :</a:t>
            </a:r>
          </a:p>
        </p:txBody>
      </p:sp>
      <p:sp>
        <p:nvSpPr>
          <p:cNvPr id="13" name="Espace réservé du texte 12">
            <a:extLst>
              <a:ext uri="{FF2B5EF4-FFF2-40B4-BE49-F238E27FC236}">
                <a16:creationId xmlns:a16="http://schemas.microsoft.com/office/drawing/2014/main" id="{534CB656-326C-41A7-BABB-5E65B20CA9D4}"/>
              </a:ext>
            </a:extLst>
          </p:cNvPr>
          <p:cNvSpPr>
            <a:spLocks noGrp="1"/>
          </p:cNvSpPr>
          <p:nvPr>
            <p:ph type="body" sz="quarter" idx="20"/>
          </p:nvPr>
        </p:nvSpPr>
        <p:spPr/>
        <p:txBody>
          <a:bodyPr/>
          <a:lstStyle/>
          <a:p>
            <a:pPr marL="342900" indent="-342900">
              <a:buFont typeface="+mj-lt"/>
              <a:buAutoNum type="arabicPeriod" startAt="4"/>
            </a:pPr>
            <a:r>
              <a:rPr lang="en-US" sz="1600" b="1" u="none" kern="1200" dirty="0">
                <a:latin typeface="+mn-lt"/>
                <a:ea typeface="맑은 고딕" pitchFamily="34"/>
                <a:cs typeface="Calibri" panose="020F0502020204030204" pitchFamily="34" charset="0"/>
              </a:rPr>
              <a:t>Critères de </a:t>
            </a:r>
            <a:r>
              <a:rPr lang="en-US" sz="1600" b="1" u="none" kern="1200" dirty="0" err="1">
                <a:latin typeface="+mn-lt"/>
                <a:ea typeface="맑은 고딕" pitchFamily="34"/>
                <a:cs typeface="Calibri" panose="020F0502020204030204" pitchFamily="34" charset="0"/>
              </a:rPr>
              <a:t>réussite</a:t>
            </a:r>
            <a:r>
              <a:rPr lang="en-US" sz="1600" b="1" u="none" kern="1200" dirty="0">
                <a:latin typeface="+mn-lt"/>
                <a:ea typeface="맑은 고딕" pitchFamily="34"/>
                <a:cs typeface="Calibri" panose="020F0502020204030204" pitchFamily="34" charset="0"/>
              </a:rPr>
              <a:t> :</a:t>
            </a:r>
          </a:p>
        </p:txBody>
      </p:sp>
    </p:spTree>
    <p:extLst>
      <p:ext uri="{BB962C8B-B14F-4D97-AF65-F5344CB8AC3E}">
        <p14:creationId xmlns:p14="http://schemas.microsoft.com/office/powerpoint/2010/main" val="29038821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BF1FDCB6-1721-42CA-A5C4-25DDF4375FA8}"/>
              </a:ext>
            </a:extLst>
          </p:cNvPr>
          <p:cNvSpPr>
            <a:spLocks noGrp="1"/>
          </p:cNvSpPr>
          <p:nvPr>
            <p:ph sz="quarter" idx="13"/>
          </p:nvPr>
        </p:nvSpPr>
        <p:spPr/>
        <p:txBody>
          <a:bodyPr/>
          <a:lstStyle/>
          <a:p>
            <a:r>
              <a:rPr lang="fr-FR" dirty="0"/>
              <a:t>Etude de cas n°1</a:t>
            </a:r>
          </a:p>
        </p:txBody>
      </p:sp>
      <p:sp>
        <p:nvSpPr>
          <p:cNvPr id="3" name="Espace réservé du texte 2">
            <a:extLst>
              <a:ext uri="{FF2B5EF4-FFF2-40B4-BE49-F238E27FC236}">
                <a16:creationId xmlns:a16="http://schemas.microsoft.com/office/drawing/2014/main" id="{39353A45-0B1D-4764-98CD-44348BD3AA76}"/>
              </a:ext>
            </a:extLst>
          </p:cNvPr>
          <p:cNvSpPr>
            <a:spLocks noGrp="1"/>
          </p:cNvSpPr>
          <p:nvPr>
            <p:ph type="body" sz="quarter" idx="11"/>
          </p:nvPr>
        </p:nvSpPr>
        <p:spPr>
          <a:xfrm>
            <a:off x="180000" y="859115"/>
            <a:ext cx="5075172" cy="444906"/>
          </a:xfrm>
        </p:spPr>
        <p:txBody>
          <a:bodyPr/>
          <a:lstStyle/>
          <a:p>
            <a:r>
              <a:rPr lang="fr-FR" dirty="0"/>
              <a:t>Etude de cas n°1</a:t>
            </a:r>
          </a:p>
        </p:txBody>
      </p:sp>
      <p:sp>
        <p:nvSpPr>
          <p:cNvPr id="4" name="Espace réservé du contenu 3">
            <a:extLst>
              <a:ext uri="{FF2B5EF4-FFF2-40B4-BE49-F238E27FC236}">
                <a16:creationId xmlns:a16="http://schemas.microsoft.com/office/drawing/2014/main" id="{D6D57AD8-123A-4CA9-B8A8-649D78A7C236}"/>
              </a:ext>
            </a:extLst>
          </p:cNvPr>
          <p:cNvSpPr>
            <a:spLocks noGrp="1"/>
          </p:cNvSpPr>
          <p:nvPr>
            <p:ph sz="quarter" idx="12"/>
          </p:nvPr>
        </p:nvSpPr>
        <p:spPr>
          <a:xfrm>
            <a:off x="720000" y="1943056"/>
            <a:ext cx="10746576" cy="4514894"/>
          </a:xfrm>
        </p:spPr>
        <p:txBody>
          <a:bodyPr/>
          <a:lstStyle/>
          <a:p>
            <a:endParaRPr lang="fr-FR" dirty="0"/>
          </a:p>
          <a:p>
            <a:r>
              <a:rPr lang="fr-FR" dirty="0"/>
              <a:t>A travers les tâches ci-dessous, vous allez déployer une application simple via Azure DEVOPS, en utilisant </a:t>
            </a:r>
            <a:r>
              <a:rPr lang="fr-FR" dirty="0" err="1"/>
              <a:t>Github</a:t>
            </a:r>
            <a:r>
              <a:rPr lang="fr-FR" dirty="0"/>
              <a:t> comme code source repository.</a:t>
            </a:r>
          </a:p>
          <a:p>
            <a:endParaRPr lang="fr-FR" b="1" dirty="0"/>
          </a:p>
          <a:p>
            <a:r>
              <a:rPr lang="fr-FR" b="1" u="sng" dirty="0"/>
              <a:t>Tâche 1 :</a:t>
            </a:r>
            <a:r>
              <a:rPr lang="fr-FR" b="1" dirty="0"/>
              <a:t> </a:t>
            </a:r>
            <a:r>
              <a:rPr lang="fr-FR" dirty="0"/>
              <a:t>Se connecter à Azure Cloud Shell</a:t>
            </a:r>
          </a:p>
          <a:p>
            <a:r>
              <a:rPr lang="fr-FR" b="1" u="sng" dirty="0"/>
              <a:t>Tâche 2 :</a:t>
            </a:r>
            <a:r>
              <a:rPr lang="fr-FR" b="1" dirty="0"/>
              <a:t> </a:t>
            </a:r>
            <a:r>
              <a:rPr lang="fr-FR" dirty="0"/>
              <a:t>Créer les environnements Azure</a:t>
            </a:r>
          </a:p>
          <a:p>
            <a:r>
              <a:rPr lang="fr-FR" b="1" u="sng" dirty="0"/>
              <a:t>Tâche 3 :</a:t>
            </a:r>
            <a:r>
              <a:rPr lang="fr-FR" b="1" dirty="0"/>
              <a:t> </a:t>
            </a:r>
            <a:r>
              <a:rPr lang="fr-FR" dirty="0"/>
              <a:t>Configurer Azure DevOps</a:t>
            </a:r>
          </a:p>
          <a:p>
            <a:r>
              <a:rPr lang="fr-FR" b="1" u="sng" dirty="0"/>
              <a:t>Tâche 4 :</a:t>
            </a:r>
            <a:r>
              <a:rPr lang="fr-FR" b="1" dirty="0"/>
              <a:t> </a:t>
            </a:r>
            <a:r>
              <a:rPr lang="fr-FR" dirty="0"/>
              <a:t>Créer un agent de build et de publication</a:t>
            </a:r>
          </a:p>
          <a:p>
            <a:r>
              <a:rPr lang="fr-FR" b="1" u="sng" dirty="0"/>
              <a:t>Tâche 5 :</a:t>
            </a:r>
            <a:r>
              <a:rPr lang="fr-FR" b="1" dirty="0"/>
              <a:t> </a:t>
            </a:r>
            <a:r>
              <a:rPr lang="fr-FR" dirty="0"/>
              <a:t>Importer du code et créer le pipeline de build Azure DevOps</a:t>
            </a:r>
          </a:p>
          <a:p>
            <a:r>
              <a:rPr lang="fr-FR" b="1" u="sng" dirty="0"/>
              <a:t>Tâche 6 :</a:t>
            </a:r>
            <a:r>
              <a:rPr lang="fr-FR" b="1" dirty="0"/>
              <a:t> </a:t>
            </a:r>
            <a:r>
              <a:rPr lang="fr-FR" dirty="0"/>
              <a:t>créer le pipeline de versions Azure DevOps</a:t>
            </a:r>
          </a:p>
          <a:p>
            <a:r>
              <a:rPr lang="fr-FR" b="1" u="sng" dirty="0"/>
              <a:t>Tâche 7 :</a:t>
            </a:r>
            <a:r>
              <a:rPr lang="fr-FR" b="1" dirty="0"/>
              <a:t> </a:t>
            </a:r>
            <a:r>
              <a:rPr lang="fr-FR" dirty="0"/>
              <a:t>livrer en continu à la production</a:t>
            </a:r>
          </a:p>
          <a:p>
            <a:r>
              <a:rPr lang="fr-FR" b="1" u="sng" dirty="0"/>
              <a:t>Tâche 8 :</a:t>
            </a:r>
            <a:r>
              <a:rPr lang="fr-FR" b="1" dirty="0"/>
              <a:t> </a:t>
            </a:r>
            <a:r>
              <a:rPr lang="fr-FR" dirty="0"/>
              <a:t>Suivre les modifications fonctionnelles dans les pipelines CI/CD</a:t>
            </a:r>
          </a:p>
        </p:txBody>
      </p:sp>
      <p:sp>
        <p:nvSpPr>
          <p:cNvPr id="8" name="Titre 1">
            <a:extLst>
              <a:ext uri="{FF2B5EF4-FFF2-40B4-BE49-F238E27FC236}">
                <a16:creationId xmlns:a16="http://schemas.microsoft.com/office/drawing/2014/main" id="{BD6038FF-7AA5-BE24-83B9-390D0E350765}"/>
              </a:ext>
            </a:extLst>
          </p:cNvPr>
          <p:cNvSpPr>
            <a:spLocks noGrp="1"/>
          </p:cNvSpPr>
          <p:nvPr>
            <p:ph type="title"/>
          </p:nvPr>
        </p:nvSpPr>
        <p:spPr>
          <a:xfrm>
            <a:off x="180000" y="400050"/>
            <a:ext cx="5075172" cy="415143"/>
          </a:xfrm>
        </p:spPr>
        <p:txBody>
          <a:bodyPr/>
          <a:lstStyle/>
          <a:p>
            <a:r>
              <a:rPr lang="fr-FR" dirty="0"/>
              <a:t>Implémentation de la CI/CD avec GitHub</a:t>
            </a:r>
          </a:p>
        </p:txBody>
      </p:sp>
    </p:spTree>
    <p:extLst>
      <p:ext uri="{BB962C8B-B14F-4D97-AF65-F5344CB8AC3E}">
        <p14:creationId xmlns:p14="http://schemas.microsoft.com/office/powerpoint/2010/main" val="16501728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BF1FDCB6-1721-42CA-A5C4-25DDF4375FA8}"/>
              </a:ext>
            </a:extLst>
          </p:cNvPr>
          <p:cNvSpPr>
            <a:spLocks noGrp="1"/>
          </p:cNvSpPr>
          <p:nvPr>
            <p:ph sz="quarter" idx="13"/>
          </p:nvPr>
        </p:nvSpPr>
        <p:spPr/>
        <p:txBody>
          <a:bodyPr/>
          <a:lstStyle/>
          <a:p>
            <a:r>
              <a:rPr lang="fr-FR" dirty="0">
                <a:sym typeface="Wingdings" panose="05000000000000000000" pitchFamily="2" charset="2"/>
              </a:rPr>
              <a:t>Eléments de réponse</a:t>
            </a:r>
            <a:endParaRPr lang="fr-FR" dirty="0"/>
          </a:p>
        </p:txBody>
      </p:sp>
      <p:sp>
        <p:nvSpPr>
          <p:cNvPr id="2" name="Titre 1">
            <a:extLst>
              <a:ext uri="{FF2B5EF4-FFF2-40B4-BE49-F238E27FC236}">
                <a16:creationId xmlns:a16="http://schemas.microsoft.com/office/drawing/2014/main" id="{CF188480-602B-4A9E-9FE8-C6EC8077CDA6}"/>
              </a:ext>
            </a:extLst>
          </p:cNvPr>
          <p:cNvSpPr>
            <a:spLocks noGrp="1"/>
          </p:cNvSpPr>
          <p:nvPr>
            <p:ph type="title"/>
          </p:nvPr>
        </p:nvSpPr>
        <p:spPr/>
        <p:txBody>
          <a:bodyPr/>
          <a:lstStyle/>
          <a:p>
            <a:r>
              <a:rPr lang="fr-CA" sz="1800" dirty="0">
                <a:effectLst/>
                <a:latin typeface="Calibri" panose="020F0502020204030204" pitchFamily="34" charset="0"/>
                <a:ea typeface="Liberation Sans Narrow"/>
              </a:rPr>
              <a:t>Implémentation de la CI/CD avec GitHub</a:t>
            </a:r>
            <a:endParaRPr lang="fr-FR" dirty="0"/>
          </a:p>
        </p:txBody>
      </p:sp>
      <p:sp>
        <p:nvSpPr>
          <p:cNvPr id="3" name="Espace réservé du texte 2">
            <a:extLst>
              <a:ext uri="{FF2B5EF4-FFF2-40B4-BE49-F238E27FC236}">
                <a16:creationId xmlns:a16="http://schemas.microsoft.com/office/drawing/2014/main" id="{39353A45-0B1D-4764-98CD-44348BD3AA76}"/>
              </a:ext>
            </a:extLst>
          </p:cNvPr>
          <p:cNvSpPr>
            <a:spLocks noGrp="1"/>
          </p:cNvSpPr>
          <p:nvPr>
            <p:ph type="body" sz="quarter" idx="11"/>
          </p:nvPr>
        </p:nvSpPr>
        <p:spPr>
          <a:xfrm>
            <a:off x="180000" y="859115"/>
            <a:ext cx="5075172" cy="444906"/>
          </a:xfrm>
        </p:spPr>
        <p:txBody>
          <a:bodyPr/>
          <a:lstStyle/>
          <a:p>
            <a:r>
              <a:rPr lang="fr-FR" dirty="0"/>
              <a:t>Etude de cas n°1</a:t>
            </a:r>
          </a:p>
        </p:txBody>
      </p:sp>
      <p:sp>
        <p:nvSpPr>
          <p:cNvPr id="4" name="Espace réservé du contenu 3">
            <a:extLst>
              <a:ext uri="{FF2B5EF4-FFF2-40B4-BE49-F238E27FC236}">
                <a16:creationId xmlns:a16="http://schemas.microsoft.com/office/drawing/2014/main" id="{D6D57AD8-123A-4CA9-B8A8-649D78A7C236}"/>
              </a:ext>
            </a:extLst>
          </p:cNvPr>
          <p:cNvSpPr>
            <a:spLocks noGrp="1"/>
          </p:cNvSpPr>
          <p:nvPr>
            <p:ph sz="quarter" idx="12"/>
          </p:nvPr>
        </p:nvSpPr>
        <p:spPr/>
        <p:txBody>
          <a:bodyPr/>
          <a:lstStyle/>
          <a:p>
            <a:r>
              <a:rPr lang="fr-FR" b="1" u="sng" dirty="0"/>
              <a:t>Tâche 1 :</a:t>
            </a:r>
            <a:r>
              <a:rPr lang="fr-FR" b="1" dirty="0"/>
              <a:t> </a:t>
            </a:r>
            <a:r>
              <a:rPr lang="fr-FR" dirty="0"/>
              <a:t>Se connecter à Azure Cloud Shell</a:t>
            </a:r>
          </a:p>
          <a:p>
            <a:pPr marL="623888" indent="-361950">
              <a:buFont typeface="+mj-lt"/>
              <a:buAutoNum type="arabicPeriod"/>
            </a:pPr>
            <a:r>
              <a:rPr lang="fr-FR" dirty="0"/>
              <a:t>Ouvrez le </a:t>
            </a:r>
            <a:r>
              <a:rPr lang="fr-FR" b="1" dirty="0"/>
              <a:t>Portail Azure (</a:t>
            </a:r>
            <a:r>
              <a:rPr lang="fr-FR" b="1" dirty="0">
                <a:hlinkClick r:id="rId2"/>
              </a:rPr>
              <a:t>https://portal.azure.com</a:t>
            </a:r>
            <a:r>
              <a:rPr lang="fr-FR" b="1" dirty="0"/>
              <a:t>)</a:t>
            </a:r>
            <a:r>
              <a:rPr lang="fr-FR" dirty="0"/>
              <a:t>, connectez-vous avec votre compte de laboratoire, si nécessaire. Vous pouvez voir le compte actuellement connecté en haut à droite du portail :</a:t>
            </a:r>
          </a:p>
          <a:p>
            <a:pPr marL="261938"/>
            <a:endParaRPr lang="fr-FR" dirty="0"/>
          </a:p>
          <a:p>
            <a:pPr marL="261938"/>
            <a:endParaRPr lang="fr-FR" dirty="0"/>
          </a:p>
          <a:p>
            <a:pPr marL="261938"/>
            <a:endParaRPr lang="fr-FR" dirty="0"/>
          </a:p>
          <a:p>
            <a:pPr marL="261938"/>
            <a:endParaRPr lang="fr-FR" dirty="0"/>
          </a:p>
          <a:p>
            <a:pPr marL="261938"/>
            <a:endParaRPr lang="fr-FR" dirty="0"/>
          </a:p>
          <a:p>
            <a:pPr marL="261938"/>
            <a:endParaRPr lang="fr-FR" dirty="0"/>
          </a:p>
          <a:p>
            <a:pPr marL="261938"/>
            <a:endParaRPr lang="fr-FR" dirty="0"/>
          </a:p>
          <a:p>
            <a:pPr marL="261938"/>
            <a:endParaRPr lang="fr-FR" dirty="0"/>
          </a:p>
          <a:p>
            <a:pPr marL="261938"/>
            <a:endParaRPr lang="fr-FR" dirty="0"/>
          </a:p>
          <a:p>
            <a:pPr marL="261938"/>
            <a:endParaRPr lang="fr-FR" dirty="0"/>
          </a:p>
          <a:p>
            <a:pPr marL="261938"/>
            <a:endParaRPr lang="fr-FR" dirty="0"/>
          </a:p>
          <a:p>
            <a:pPr marL="261938"/>
            <a:r>
              <a:rPr lang="fr-FR" dirty="0"/>
              <a:t>S'il ne s'agit pas de l'utilisateur du laboratoire qui vous a été fourni, veuillez ouvrir une nouvelle fenêtre « En privé » ou « Incognito » et redémarrer le portail Azure.</a:t>
            </a:r>
          </a:p>
        </p:txBody>
      </p:sp>
      <p:pic>
        <p:nvPicPr>
          <p:cNvPr id="6" name="Image 5">
            <a:extLst>
              <a:ext uri="{FF2B5EF4-FFF2-40B4-BE49-F238E27FC236}">
                <a16:creationId xmlns:a16="http://schemas.microsoft.com/office/drawing/2014/main" id="{BF5FB097-5E2B-8FE1-61EF-45FDB4139645}"/>
              </a:ext>
            </a:extLst>
          </p:cNvPr>
          <p:cNvPicPr>
            <a:picLocks noChangeAspect="1"/>
          </p:cNvPicPr>
          <p:nvPr/>
        </p:nvPicPr>
        <p:blipFill>
          <a:blip r:embed="rId3"/>
          <a:stretch>
            <a:fillRect/>
          </a:stretch>
        </p:blipFill>
        <p:spPr>
          <a:xfrm>
            <a:off x="1354373" y="2901591"/>
            <a:ext cx="9477829" cy="2597823"/>
          </a:xfrm>
          <a:prstGeom prst="rect">
            <a:avLst/>
          </a:prstGeom>
        </p:spPr>
      </p:pic>
    </p:spTree>
    <p:extLst>
      <p:ext uri="{BB962C8B-B14F-4D97-AF65-F5344CB8AC3E}">
        <p14:creationId xmlns:p14="http://schemas.microsoft.com/office/powerpoint/2010/main" val="326538417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BF1FDCB6-1721-42CA-A5C4-25DDF4375FA8}"/>
              </a:ext>
            </a:extLst>
          </p:cNvPr>
          <p:cNvSpPr>
            <a:spLocks noGrp="1"/>
          </p:cNvSpPr>
          <p:nvPr>
            <p:ph sz="quarter" idx="13"/>
          </p:nvPr>
        </p:nvSpPr>
        <p:spPr/>
        <p:txBody>
          <a:bodyPr/>
          <a:lstStyle/>
          <a:p>
            <a:r>
              <a:rPr lang="fr-FR" dirty="0">
                <a:sym typeface="Wingdings" panose="05000000000000000000" pitchFamily="2" charset="2"/>
              </a:rPr>
              <a:t>Eléments de réponse</a:t>
            </a:r>
            <a:endParaRPr lang="fr-FR" dirty="0"/>
          </a:p>
        </p:txBody>
      </p:sp>
      <p:sp>
        <p:nvSpPr>
          <p:cNvPr id="3" name="Espace réservé du texte 2">
            <a:extLst>
              <a:ext uri="{FF2B5EF4-FFF2-40B4-BE49-F238E27FC236}">
                <a16:creationId xmlns:a16="http://schemas.microsoft.com/office/drawing/2014/main" id="{39353A45-0B1D-4764-98CD-44348BD3AA76}"/>
              </a:ext>
            </a:extLst>
          </p:cNvPr>
          <p:cNvSpPr>
            <a:spLocks noGrp="1"/>
          </p:cNvSpPr>
          <p:nvPr>
            <p:ph type="body" sz="quarter" idx="11"/>
          </p:nvPr>
        </p:nvSpPr>
        <p:spPr>
          <a:xfrm>
            <a:off x="180000" y="859115"/>
            <a:ext cx="5075172" cy="444906"/>
          </a:xfrm>
        </p:spPr>
        <p:txBody>
          <a:bodyPr/>
          <a:lstStyle/>
          <a:p>
            <a:r>
              <a:rPr lang="fr-FR" dirty="0"/>
              <a:t>Etude de cas n°1</a:t>
            </a:r>
          </a:p>
        </p:txBody>
      </p:sp>
      <p:sp>
        <p:nvSpPr>
          <p:cNvPr id="4" name="Espace réservé du contenu 3">
            <a:extLst>
              <a:ext uri="{FF2B5EF4-FFF2-40B4-BE49-F238E27FC236}">
                <a16:creationId xmlns:a16="http://schemas.microsoft.com/office/drawing/2014/main" id="{D6D57AD8-123A-4CA9-B8A8-649D78A7C236}"/>
              </a:ext>
            </a:extLst>
          </p:cNvPr>
          <p:cNvSpPr>
            <a:spLocks noGrp="1"/>
          </p:cNvSpPr>
          <p:nvPr>
            <p:ph sz="quarter" idx="12"/>
          </p:nvPr>
        </p:nvSpPr>
        <p:spPr/>
        <p:txBody>
          <a:bodyPr/>
          <a:lstStyle/>
          <a:p>
            <a:r>
              <a:rPr lang="fr-FR" b="1" u="sng" dirty="0"/>
              <a:t>Tâche 1 :</a:t>
            </a:r>
            <a:r>
              <a:rPr lang="fr-FR" b="1" dirty="0"/>
              <a:t> </a:t>
            </a:r>
            <a:r>
              <a:rPr lang="fr-FR" dirty="0"/>
              <a:t>Se connecter à Azure Cloud Shell</a:t>
            </a:r>
          </a:p>
          <a:p>
            <a:pPr marL="623888" indent="-361950">
              <a:buFont typeface="+mj-lt"/>
              <a:buAutoNum type="arabicPeriod" startAt="2"/>
            </a:pPr>
            <a:r>
              <a:rPr lang="fr-FR" dirty="0"/>
              <a:t>Démarrez Azure Cloud Shell (Bash) en cliquant sur l'icône de la console dans la barre supérieure du portail :</a:t>
            </a:r>
          </a:p>
          <a:p>
            <a:pPr marL="261938"/>
            <a:endParaRPr lang="fr-FR" dirty="0"/>
          </a:p>
          <a:p>
            <a:pPr marL="261938"/>
            <a:endParaRPr lang="fr-FR" dirty="0"/>
          </a:p>
          <a:p>
            <a:pPr marL="261938"/>
            <a:endParaRPr lang="fr-FR" dirty="0"/>
          </a:p>
          <a:p>
            <a:pPr marL="261938"/>
            <a:endParaRPr lang="fr-FR" dirty="0"/>
          </a:p>
          <a:p>
            <a:pPr marL="261938"/>
            <a:endParaRPr lang="fr-FR" dirty="0"/>
          </a:p>
          <a:p>
            <a:pPr marL="261938"/>
            <a:endParaRPr lang="fr-FR" dirty="0"/>
          </a:p>
          <a:p>
            <a:pPr marL="261938"/>
            <a:endParaRPr lang="fr-FR" dirty="0"/>
          </a:p>
          <a:p>
            <a:pPr marL="261938"/>
            <a:endParaRPr lang="fr-FR" dirty="0"/>
          </a:p>
          <a:p>
            <a:pPr marL="261938"/>
            <a:endParaRPr lang="fr-FR" dirty="0"/>
          </a:p>
          <a:p>
            <a:pPr marL="261938"/>
            <a:endParaRPr lang="fr-FR" dirty="0"/>
          </a:p>
          <a:p>
            <a:pPr marL="261938"/>
            <a:endParaRPr lang="fr-FR" dirty="0"/>
          </a:p>
        </p:txBody>
      </p:sp>
      <p:pic>
        <p:nvPicPr>
          <p:cNvPr id="7" name="Image 6">
            <a:extLst>
              <a:ext uri="{FF2B5EF4-FFF2-40B4-BE49-F238E27FC236}">
                <a16:creationId xmlns:a16="http://schemas.microsoft.com/office/drawing/2014/main" id="{074E8447-7744-7FFB-49A7-F61CF1745CC2}"/>
              </a:ext>
            </a:extLst>
          </p:cNvPr>
          <p:cNvPicPr>
            <a:picLocks noChangeAspect="1"/>
          </p:cNvPicPr>
          <p:nvPr/>
        </p:nvPicPr>
        <p:blipFill>
          <a:blip r:embed="rId2"/>
          <a:stretch>
            <a:fillRect/>
          </a:stretch>
        </p:blipFill>
        <p:spPr>
          <a:xfrm>
            <a:off x="2717586" y="2555433"/>
            <a:ext cx="6386142" cy="4055823"/>
          </a:xfrm>
          <a:prstGeom prst="rect">
            <a:avLst/>
          </a:prstGeom>
        </p:spPr>
      </p:pic>
      <p:sp>
        <p:nvSpPr>
          <p:cNvPr id="10" name="Titre 1">
            <a:extLst>
              <a:ext uri="{FF2B5EF4-FFF2-40B4-BE49-F238E27FC236}">
                <a16:creationId xmlns:a16="http://schemas.microsoft.com/office/drawing/2014/main" id="{74350E71-3DB2-0301-D588-093894EC982A}"/>
              </a:ext>
            </a:extLst>
          </p:cNvPr>
          <p:cNvSpPr>
            <a:spLocks noGrp="1"/>
          </p:cNvSpPr>
          <p:nvPr>
            <p:ph type="title"/>
          </p:nvPr>
        </p:nvSpPr>
        <p:spPr>
          <a:xfrm>
            <a:off x="180000" y="400050"/>
            <a:ext cx="5075172" cy="415143"/>
          </a:xfrm>
        </p:spPr>
        <p:txBody>
          <a:bodyPr/>
          <a:lstStyle/>
          <a:p>
            <a:r>
              <a:rPr lang="fr-CA" sz="2000" dirty="0">
                <a:effectLst/>
                <a:latin typeface="Calibri" panose="020F0502020204030204" pitchFamily="34" charset="0"/>
                <a:ea typeface="Liberation Sans Narrow"/>
              </a:rPr>
              <a:t>Implémentation de la CI/CD avec GitHub</a:t>
            </a:r>
            <a:endParaRPr lang="fr-FR" dirty="0"/>
          </a:p>
        </p:txBody>
      </p:sp>
    </p:spTree>
    <p:extLst>
      <p:ext uri="{BB962C8B-B14F-4D97-AF65-F5344CB8AC3E}">
        <p14:creationId xmlns:p14="http://schemas.microsoft.com/office/powerpoint/2010/main" val="12884002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BF1FDCB6-1721-42CA-A5C4-25DDF4375FA8}"/>
              </a:ext>
            </a:extLst>
          </p:cNvPr>
          <p:cNvSpPr>
            <a:spLocks noGrp="1"/>
          </p:cNvSpPr>
          <p:nvPr>
            <p:ph sz="quarter" idx="13"/>
          </p:nvPr>
        </p:nvSpPr>
        <p:spPr/>
        <p:txBody>
          <a:bodyPr/>
          <a:lstStyle/>
          <a:p>
            <a:r>
              <a:rPr lang="fr-FR" dirty="0">
                <a:sym typeface="Wingdings" panose="05000000000000000000" pitchFamily="2" charset="2"/>
              </a:rPr>
              <a:t>Eléments de réponse</a:t>
            </a:r>
            <a:endParaRPr lang="fr-FR" dirty="0"/>
          </a:p>
        </p:txBody>
      </p:sp>
      <p:sp>
        <p:nvSpPr>
          <p:cNvPr id="3" name="Espace réservé du texte 2">
            <a:extLst>
              <a:ext uri="{FF2B5EF4-FFF2-40B4-BE49-F238E27FC236}">
                <a16:creationId xmlns:a16="http://schemas.microsoft.com/office/drawing/2014/main" id="{39353A45-0B1D-4764-98CD-44348BD3AA76}"/>
              </a:ext>
            </a:extLst>
          </p:cNvPr>
          <p:cNvSpPr>
            <a:spLocks noGrp="1"/>
          </p:cNvSpPr>
          <p:nvPr>
            <p:ph type="body" sz="quarter" idx="11"/>
          </p:nvPr>
        </p:nvSpPr>
        <p:spPr>
          <a:xfrm>
            <a:off x="180000" y="859115"/>
            <a:ext cx="5075172" cy="444906"/>
          </a:xfrm>
        </p:spPr>
        <p:txBody>
          <a:bodyPr/>
          <a:lstStyle/>
          <a:p>
            <a:r>
              <a:rPr lang="fr-FR" dirty="0"/>
              <a:t>Etude de cas n°1</a:t>
            </a:r>
          </a:p>
        </p:txBody>
      </p:sp>
      <p:sp>
        <p:nvSpPr>
          <p:cNvPr id="4" name="Espace réservé du contenu 3">
            <a:extLst>
              <a:ext uri="{FF2B5EF4-FFF2-40B4-BE49-F238E27FC236}">
                <a16:creationId xmlns:a16="http://schemas.microsoft.com/office/drawing/2014/main" id="{D6D57AD8-123A-4CA9-B8A8-649D78A7C236}"/>
              </a:ext>
            </a:extLst>
          </p:cNvPr>
          <p:cNvSpPr>
            <a:spLocks noGrp="1"/>
          </p:cNvSpPr>
          <p:nvPr>
            <p:ph sz="quarter" idx="12"/>
          </p:nvPr>
        </p:nvSpPr>
        <p:spPr/>
        <p:txBody>
          <a:bodyPr/>
          <a:lstStyle/>
          <a:p>
            <a:r>
              <a:rPr lang="fr-FR" b="1" u="sng" dirty="0"/>
              <a:t>Tâche 1 :</a:t>
            </a:r>
            <a:r>
              <a:rPr lang="fr-FR" b="1" dirty="0"/>
              <a:t> </a:t>
            </a:r>
            <a:r>
              <a:rPr lang="fr-FR" dirty="0"/>
              <a:t>Se connecter à Azure Cloud Shell</a:t>
            </a:r>
          </a:p>
          <a:p>
            <a:pPr marL="261938"/>
            <a:r>
              <a:rPr lang="fr-FR" dirty="0"/>
              <a:t>Si vous n'avez jamais travaillé avec Azure Cloud Shell auparavant, quelques questions vous seront posées. Cliquez sur Bash (Linux) et Créer un stockage , acceptez toutes les valeurs par défaut. Votre console devrait alors ressembler à ceci :</a:t>
            </a:r>
          </a:p>
          <a:p>
            <a:pPr marL="261938"/>
            <a:endParaRPr lang="fr-FR" dirty="0"/>
          </a:p>
          <a:p>
            <a:pPr marL="261938"/>
            <a:endParaRPr lang="fr-FR" dirty="0"/>
          </a:p>
          <a:p>
            <a:pPr marL="261938"/>
            <a:endParaRPr lang="fr-FR" dirty="0"/>
          </a:p>
          <a:p>
            <a:pPr marL="261938"/>
            <a:endParaRPr lang="fr-FR" dirty="0"/>
          </a:p>
          <a:p>
            <a:pPr marL="261938"/>
            <a:endParaRPr lang="fr-FR" dirty="0"/>
          </a:p>
          <a:p>
            <a:pPr marL="261938"/>
            <a:endParaRPr lang="fr-FR" dirty="0"/>
          </a:p>
          <a:p>
            <a:pPr marL="261938"/>
            <a:endParaRPr lang="fr-FR" dirty="0"/>
          </a:p>
          <a:p>
            <a:pPr marL="261938"/>
            <a:endParaRPr lang="fr-FR" dirty="0"/>
          </a:p>
          <a:p>
            <a:pPr marL="261938"/>
            <a:endParaRPr lang="fr-FR" dirty="0"/>
          </a:p>
          <a:p>
            <a:pPr marL="261938"/>
            <a:endParaRPr lang="fr-FR" dirty="0"/>
          </a:p>
          <a:p>
            <a:pPr marL="261938"/>
            <a:endParaRPr lang="fr-FR" dirty="0"/>
          </a:p>
          <a:p>
            <a:pPr marL="261938"/>
            <a:endParaRPr lang="fr-FR" dirty="0"/>
          </a:p>
        </p:txBody>
      </p:sp>
      <p:pic>
        <p:nvPicPr>
          <p:cNvPr id="6" name="Image 5">
            <a:extLst>
              <a:ext uri="{FF2B5EF4-FFF2-40B4-BE49-F238E27FC236}">
                <a16:creationId xmlns:a16="http://schemas.microsoft.com/office/drawing/2014/main" id="{A903E07E-D034-D215-2708-225540F3F959}"/>
              </a:ext>
            </a:extLst>
          </p:cNvPr>
          <p:cNvPicPr>
            <a:picLocks noChangeAspect="1"/>
          </p:cNvPicPr>
          <p:nvPr/>
        </p:nvPicPr>
        <p:blipFill>
          <a:blip r:embed="rId2"/>
          <a:stretch>
            <a:fillRect/>
          </a:stretch>
        </p:blipFill>
        <p:spPr>
          <a:xfrm>
            <a:off x="1296316" y="2732466"/>
            <a:ext cx="9593943" cy="3816198"/>
          </a:xfrm>
          <a:prstGeom prst="rect">
            <a:avLst/>
          </a:prstGeom>
        </p:spPr>
      </p:pic>
      <p:sp>
        <p:nvSpPr>
          <p:cNvPr id="10" name="Titre 1">
            <a:extLst>
              <a:ext uri="{FF2B5EF4-FFF2-40B4-BE49-F238E27FC236}">
                <a16:creationId xmlns:a16="http://schemas.microsoft.com/office/drawing/2014/main" id="{913E1861-E9D7-4CDC-5E07-235AB37F16F3}"/>
              </a:ext>
            </a:extLst>
          </p:cNvPr>
          <p:cNvSpPr>
            <a:spLocks noGrp="1"/>
          </p:cNvSpPr>
          <p:nvPr>
            <p:ph type="title"/>
          </p:nvPr>
        </p:nvSpPr>
        <p:spPr>
          <a:xfrm>
            <a:off x="180000" y="400050"/>
            <a:ext cx="5075172" cy="415143"/>
          </a:xfrm>
        </p:spPr>
        <p:txBody>
          <a:bodyPr/>
          <a:lstStyle/>
          <a:p>
            <a:r>
              <a:rPr lang="fr-CA" sz="2000" dirty="0">
                <a:effectLst/>
                <a:latin typeface="Calibri" panose="020F0502020204030204" pitchFamily="34" charset="0"/>
                <a:ea typeface="Liberation Sans Narrow"/>
              </a:rPr>
              <a:t>Implémentation de la CI/CD avec GitHub</a:t>
            </a:r>
            <a:endParaRPr lang="fr-FR" dirty="0"/>
          </a:p>
        </p:txBody>
      </p:sp>
    </p:spTree>
    <p:extLst>
      <p:ext uri="{BB962C8B-B14F-4D97-AF65-F5344CB8AC3E}">
        <p14:creationId xmlns:p14="http://schemas.microsoft.com/office/powerpoint/2010/main" val="8963980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BF1FDCB6-1721-42CA-A5C4-25DDF4375FA8}"/>
              </a:ext>
            </a:extLst>
          </p:cNvPr>
          <p:cNvSpPr>
            <a:spLocks noGrp="1"/>
          </p:cNvSpPr>
          <p:nvPr>
            <p:ph sz="quarter" idx="13"/>
          </p:nvPr>
        </p:nvSpPr>
        <p:spPr/>
        <p:txBody>
          <a:bodyPr/>
          <a:lstStyle/>
          <a:p>
            <a:r>
              <a:rPr lang="fr-FR" dirty="0">
                <a:sym typeface="Wingdings" panose="05000000000000000000" pitchFamily="2" charset="2"/>
              </a:rPr>
              <a:t>Eléments de réponse</a:t>
            </a:r>
            <a:endParaRPr lang="fr-FR" dirty="0"/>
          </a:p>
        </p:txBody>
      </p:sp>
      <p:sp>
        <p:nvSpPr>
          <p:cNvPr id="3" name="Espace réservé du texte 2">
            <a:extLst>
              <a:ext uri="{FF2B5EF4-FFF2-40B4-BE49-F238E27FC236}">
                <a16:creationId xmlns:a16="http://schemas.microsoft.com/office/drawing/2014/main" id="{39353A45-0B1D-4764-98CD-44348BD3AA76}"/>
              </a:ext>
            </a:extLst>
          </p:cNvPr>
          <p:cNvSpPr>
            <a:spLocks noGrp="1"/>
          </p:cNvSpPr>
          <p:nvPr>
            <p:ph type="body" sz="quarter" idx="11"/>
          </p:nvPr>
        </p:nvSpPr>
        <p:spPr>
          <a:xfrm>
            <a:off x="180000" y="859115"/>
            <a:ext cx="5075172" cy="444906"/>
          </a:xfrm>
        </p:spPr>
        <p:txBody>
          <a:bodyPr/>
          <a:lstStyle/>
          <a:p>
            <a:r>
              <a:rPr lang="fr-FR" dirty="0"/>
              <a:t>Etude de cas n°1</a:t>
            </a:r>
          </a:p>
        </p:txBody>
      </p:sp>
      <p:sp>
        <p:nvSpPr>
          <p:cNvPr id="4" name="Espace réservé du contenu 3">
            <a:extLst>
              <a:ext uri="{FF2B5EF4-FFF2-40B4-BE49-F238E27FC236}">
                <a16:creationId xmlns:a16="http://schemas.microsoft.com/office/drawing/2014/main" id="{D6D57AD8-123A-4CA9-B8A8-649D78A7C236}"/>
              </a:ext>
            </a:extLst>
          </p:cNvPr>
          <p:cNvSpPr>
            <a:spLocks noGrp="1"/>
          </p:cNvSpPr>
          <p:nvPr>
            <p:ph sz="quarter" idx="12"/>
          </p:nvPr>
        </p:nvSpPr>
        <p:spPr/>
        <p:txBody>
          <a:bodyPr/>
          <a:lstStyle/>
          <a:p>
            <a:r>
              <a:rPr lang="fr-FR" b="1" u="sng" dirty="0"/>
              <a:t>Tâche 2 :</a:t>
            </a:r>
            <a:r>
              <a:rPr lang="fr-FR" b="1" dirty="0"/>
              <a:t> </a:t>
            </a:r>
            <a:r>
              <a:rPr lang="fr-FR" dirty="0"/>
              <a:t>Créer les environnements Azure</a:t>
            </a:r>
          </a:p>
          <a:p>
            <a:r>
              <a:rPr lang="fr-FR" dirty="0"/>
              <a:t>Nous allons commencer par créer les environnements, sur lesquels nous déploierons notre application plus tard. Notre environnement consistera en un service d'application (contenant une application Web Java) et une base de données Azure SQL Server.</a:t>
            </a:r>
          </a:p>
          <a:p>
            <a:endParaRPr lang="fr-FR" dirty="0"/>
          </a:p>
          <a:p>
            <a:r>
              <a:rPr lang="fr-FR" dirty="0"/>
              <a:t>Nous aurons un environnement de développement et un environnement de « production », afin de pouvoir tester en toute sécurité tout changement dans un environnement isolé, structurellement aussi similaire que possible à la production. Cette similitude est essentielle pour ne pas rencontrer de versions de production qui échouent gravement parce que certains détails de la production étaient différents de ceux que nous avons testés.</a:t>
            </a:r>
          </a:p>
          <a:p>
            <a:endParaRPr lang="fr-FR" dirty="0"/>
          </a:p>
          <a:p>
            <a:r>
              <a:rPr lang="fr-FR" dirty="0"/>
              <a:t>Dans le passé, maintenir la similarité des environnements était souvent une question de discipline humaine : les administrateurs documentaient soigneusement toutes les étapes de configuration qu'ils appliquaient à n'importe quel environnement, afin qu'ils puissent les appliquer à l'autre environnement de la même manière. Pourtant, comme tous les processus qui reposent sur la discipline humaine, cette approche est susceptible d'erreur humaine - oublier un seul petit détail peut tout casser.</a:t>
            </a:r>
          </a:p>
          <a:p>
            <a:endParaRPr lang="fr-FR" dirty="0"/>
          </a:p>
          <a:p>
            <a:r>
              <a:rPr lang="fr-FR" dirty="0"/>
              <a:t>Une bonne approche pour résoudre ce problème est appelée Infrastructure as Code (IaC) . Dans cette approche, les modifications apportées à un environnement sont toujours effectuées via des scripts et des modèles dont la version est contrôlée et ne nécessitent aucune interaction humaine autre que la transmission de certains paramètres. La mise en œuvre d'IaC est beaucoup plus facile pour les environnements cloud que pour les environnements traditionnels car tout (y compris tous les réseaux) dans le cloud est défini par logiciel , ce qui signifie que tout peut être configuré via une API. Pour Azure, cette API s'appelle Azure Resource Manager (ARM) et avec les modèles ARM , nous pouvons facilement créer nos deux environnements exactement de la même manière.</a:t>
            </a:r>
          </a:p>
          <a:p>
            <a:endParaRPr lang="fr-FR" dirty="0"/>
          </a:p>
          <a:p>
            <a:endParaRPr lang="fr-FR" dirty="0"/>
          </a:p>
          <a:p>
            <a:pPr marL="171450" indent="-171450">
              <a:buFontTx/>
              <a:buChar char="-"/>
            </a:pPr>
            <a:endParaRPr lang="fr-FR" b="1" dirty="0"/>
          </a:p>
        </p:txBody>
      </p:sp>
      <p:sp>
        <p:nvSpPr>
          <p:cNvPr id="9" name="Titre 1">
            <a:extLst>
              <a:ext uri="{FF2B5EF4-FFF2-40B4-BE49-F238E27FC236}">
                <a16:creationId xmlns:a16="http://schemas.microsoft.com/office/drawing/2014/main" id="{F430ABD5-835E-567F-93A8-869BB728D0A4}"/>
              </a:ext>
            </a:extLst>
          </p:cNvPr>
          <p:cNvSpPr>
            <a:spLocks noGrp="1"/>
          </p:cNvSpPr>
          <p:nvPr>
            <p:ph type="title"/>
          </p:nvPr>
        </p:nvSpPr>
        <p:spPr>
          <a:xfrm>
            <a:off x="180000" y="400050"/>
            <a:ext cx="5075172" cy="415143"/>
          </a:xfrm>
        </p:spPr>
        <p:txBody>
          <a:bodyPr/>
          <a:lstStyle/>
          <a:p>
            <a:r>
              <a:rPr lang="fr-CA" sz="2000" dirty="0">
                <a:effectLst/>
                <a:latin typeface="Calibri" panose="020F0502020204030204" pitchFamily="34" charset="0"/>
                <a:ea typeface="Liberation Sans Narrow"/>
              </a:rPr>
              <a:t>Implémentation de la CI/CD avec GitHub</a:t>
            </a:r>
            <a:endParaRPr lang="fr-FR" dirty="0"/>
          </a:p>
        </p:txBody>
      </p:sp>
    </p:spTree>
    <p:extLst>
      <p:ext uri="{BB962C8B-B14F-4D97-AF65-F5344CB8AC3E}">
        <p14:creationId xmlns:p14="http://schemas.microsoft.com/office/powerpoint/2010/main" val="237026265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BF1FDCB6-1721-42CA-A5C4-25DDF4375FA8}"/>
              </a:ext>
            </a:extLst>
          </p:cNvPr>
          <p:cNvSpPr>
            <a:spLocks noGrp="1"/>
          </p:cNvSpPr>
          <p:nvPr>
            <p:ph sz="quarter" idx="13"/>
          </p:nvPr>
        </p:nvSpPr>
        <p:spPr/>
        <p:txBody>
          <a:bodyPr/>
          <a:lstStyle/>
          <a:p>
            <a:r>
              <a:rPr lang="fr-FR" dirty="0">
                <a:sym typeface="Wingdings" panose="05000000000000000000" pitchFamily="2" charset="2"/>
              </a:rPr>
              <a:t>Eléments de réponse</a:t>
            </a:r>
            <a:endParaRPr lang="fr-FR" dirty="0"/>
          </a:p>
        </p:txBody>
      </p:sp>
      <p:sp>
        <p:nvSpPr>
          <p:cNvPr id="3" name="Espace réservé du texte 2">
            <a:extLst>
              <a:ext uri="{FF2B5EF4-FFF2-40B4-BE49-F238E27FC236}">
                <a16:creationId xmlns:a16="http://schemas.microsoft.com/office/drawing/2014/main" id="{39353A45-0B1D-4764-98CD-44348BD3AA76}"/>
              </a:ext>
            </a:extLst>
          </p:cNvPr>
          <p:cNvSpPr>
            <a:spLocks noGrp="1"/>
          </p:cNvSpPr>
          <p:nvPr>
            <p:ph type="body" sz="quarter" idx="11"/>
          </p:nvPr>
        </p:nvSpPr>
        <p:spPr>
          <a:xfrm>
            <a:off x="180000" y="859115"/>
            <a:ext cx="5075172" cy="444906"/>
          </a:xfrm>
        </p:spPr>
        <p:txBody>
          <a:bodyPr/>
          <a:lstStyle/>
          <a:p>
            <a:r>
              <a:rPr lang="fr-FR" dirty="0"/>
              <a:t>Etude de cas n°1</a:t>
            </a:r>
          </a:p>
        </p:txBody>
      </p:sp>
      <p:sp>
        <p:nvSpPr>
          <p:cNvPr id="4" name="Espace réservé du contenu 3">
            <a:extLst>
              <a:ext uri="{FF2B5EF4-FFF2-40B4-BE49-F238E27FC236}">
                <a16:creationId xmlns:a16="http://schemas.microsoft.com/office/drawing/2014/main" id="{D6D57AD8-123A-4CA9-B8A8-649D78A7C236}"/>
              </a:ext>
            </a:extLst>
          </p:cNvPr>
          <p:cNvSpPr>
            <a:spLocks noGrp="1"/>
          </p:cNvSpPr>
          <p:nvPr>
            <p:ph sz="quarter" idx="12"/>
          </p:nvPr>
        </p:nvSpPr>
        <p:spPr/>
        <p:txBody>
          <a:bodyPr/>
          <a:lstStyle/>
          <a:p>
            <a:r>
              <a:rPr lang="fr-FR" b="1" u="sng" dirty="0"/>
              <a:t>Tâche 2 :</a:t>
            </a:r>
            <a:r>
              <a:rPr lang="fr-FR" b="1" dirty="0"/>
              <a:t> </a:t>
            </a:r>
            <a:r>
              <a:rPr lang="fr-FR" dirty="0"/>
              <a:t>Créer les environnements Azure</a:t>
            </a:r>
          </a:p>
          <a:p>
            <a:pPr marL="623888" indent="-361950">
              <a:buFont typeface="+mj-lt"/>
              <a:buAutoNum type="arabicPeriod"/>
            </a:pPr>
            <a:r>
              <a:rPr lang="fr-FR" dirty="0"/>
              <a:t>Dans le Cloud Shell, saisissez :</a:t>
            </a:r>
          </a:p>
          <a:p>
            <a:pPr marL="711200" indent="-347663">
              <a:buFont typeface="Wingdings" panose="05000000000000000000" pitchFamily="2" charset="2"/>
              <a:buChar char="q"/>
            </a:pPr>
            <a:r>
              <a:rPr lang="fr-FR" dirty="0"/>
              <a:t> git clone </a:t>
            </a:r>
            <a:r>
              <a:rPr lang="fr-FR" b="1" dirty="0"/>
              <a:t>https://github.com/cadullms/simplegreet </a:t>
            </a:r>
          </a:p>
          <a:p>
            <a:endParaRPr lang="fr-FR" dirty="0"/>
          </a:p>
          <a:p>
            <a:pPr marL="623888" indent="-361950">
              <a:buFont typeface="+mj-lt"/>
              <a:buAutoNum type="arabicPeriod" startAt="2"/>
            </a:pPr>
            <a:r>
              <a:rPr lang="fr-FR" dirty="0"/>
              <a:t>Explorez brièvement ce que vous venez de télécharger (cloner) depuis </a:t>
            </a:r>
            <a:r>
              <a:rPr lang="fr-FR" dirty="0" err="1"/>
              <a:t>github</a:t>
            </a:r>
            <a:r>
              <a:rPr lang="fr-FR" dirty="0"/>
              <a:t> : Dans la barre d'outils du </a:t>
            </a:r>
            <a:r>
              <a:rPr lang="fr-FR" dirty="0" err="1"/>
              <a:t>shell</a:t>
            </a:r>
            <a:r>
              <a:rPr lang="fr-FR" dirty="0"/>
              <a:t>, cliquez sur </a:t>
            </a:r>
            <a:r>
              <a:rPr lang="fr-FR" b="1" dirty="0"/>
              <a:t>Ouvrir l'éditeur </a:t>
            </a:r>
            <a:r>
              <a:rPr lang="fr-FR" dirty="0"/>
              <a:t>:</a:t>
            </a:r>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r>
              <a:rPr lang="fr-FR" dirty="0"/>
              <a:t>Cela ouvre un éditeur de texte au-dessus du Shell.</a:t>
            </a:r>
          </a:p>
        </p:txBody>
      </p:sp>
      <p:pic>
        <p:nvPicPr>
          <p:cNvPr id="9" name="Image 8">
            <a:extLst>
              <a:ext uri="{FF2B5EF4-FFF2-40B4-BE49-F238E27FC236}">
                <a16:creationId xmlns:a16="http://schemas.microsoft.com/office/drawing/2014/main" id="{F5F1097D-7EF1-8873-5ECF-5C6C47BF898F}"/>
              </a:ext>
            </a:extLst>
          </p:cNvPr>
          <p:cNvPicPr>
            <a:picLocks noChangeAspect="1"/>
          </p:cNvPicPr>
          <p:nvPr/>
        </p:nvPicPr>
        <p:blipFill>
          <a:blip r:embed="rId2"/>
          <a:stretch>
            <a:fillRect/>
          </a:stretch>
        </p:blipFill>
        <p:spPr>
          <a:xfrm>
            <a:off x="1877886" y="3679275"/>
            <a:ext cx="8430803" cy="2054927"/>
          </a:xfrm>
          <a:prstGeom prst="rect">
            <a:avLst/>
          </a:prstGeom>
        </p:spPr>
      </p:pic>
      <p:sp>
        <p:nvSpPr>
          <p:cNvPr id="12" name="Titre 1">
            <a:extLst>
              <a:ext uri="{FF2B5EF4-FFF2-40B4-BE49-F238E27FC236}">
                <a16:creationId xmlns:a16="http://schemas.microsoft.com/office/drawing/2014/main" id="{98B8939C-952E-B3CE-9F34-6BF58042AAF1}"/>
              </a:ext>
            </a:extLst>
          </p:cNvPr>
          <p:cNvSpPr>
            <a:spLocks noGrp="1"/>
          </p:cNvSpPr>
          <p:nvPr>
            <p:ph type="title"/>
          </p:nvPr>
        </p:nvSpPr>
        <p:spPr>
          <a:xfrm>
            <a:off x="180000" y="400050"/>
            <a:ext cx="5075172" cy="415143"/>
          </a:xfrm>
        </p:spPr>
        <p:txBody>
          <a:bodyPr/>
          <a:lstStyle/>
          <a:p>
            <a:r>
              <a:rPr lang="fr-CA" sz="2000" dirty="0">
                <a:effectLst/>
                <a:latin typeface="Calibri" panose="020F0502020204030204" pitchFamily="34" charset="0"/>
                <a:ea typeface="Liberation Sans Narrow"/>
              </a:rPr>
              <a:t>Implémentation de la CI/CD avec GitHub</a:t>
            </a:r>
            <a:endParaRPr lang="fr-FR" dirty="0"/>
          </a:p>
        </p:txBody>
      </p:sp>
    </p:spTree>
    <p:extLst>
      <p:ext uri="{BB962C8B-B14F-4D97-AF65-F5344CB8AC3E}">
        <p14:creationId xmlns:p14="http://schemas.microsoft.com/office/powerpoint/2010/main" val="408284486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BF1FDCB6-1721-42CA-A5C4-25DDF4375FA8}"/>
              </a:ext>
            </a:extLst>
          </p:cNvPr>
          <p:cNvSpPr>
            <a:spLocks noGrp="1"/>
          </p:cNvSpPr>
          <p:nvPr>
            <p:ph sz="quarter" idx="13"/>
          </p:nvPr>
        </p:nvSpPr>
        <p:spPr/>
        <p:txBody>
          <a:bodyPr/>
          <a:lstStyle/>
          <a:p>
            <a:r>
              <a:rPr lang="fr-FR" dirty="0">
                <a:sym typeface="Wingdings" panose="05000000000000000000" pitchFamily="2" charset="2"/>
              </a:rPr>
              <a:t>Eléments de réponse</a:t>
            </a:r>
            <a:endParaRPr lang="fr-FR" dirty="0"/>
          </a:p>
        </p:txBody>
      </p:sp>
      <p:sp>
        <p:nvSpPr>
          <p:cNvPr id="3" name="Espace réservé du texte 2">
            <a:extLst>
              <a:ext uri="{FF2B5EF4-FFF2-40B4-BE49-F238E27FC236}">
                <a16:creationId xmlns:a16="http://schemas.microsoft.com/office/drawing/2014/main" id="{39353A45-0B1D-4764-98CD-44348BD3AA76}"/>
              </a:ext>
            </a:extLst>
          </p:cNvPr>
          <p:cNvSpPr>
            <a:spLocks noGrp="1"/>
          </p:cNvSpPr>
          <p:nvPr>
            <p:ph type="body" sz="quarter" idx="11"/>
          </p:nvPr>
        </p:nvSpPr>
        <p:spPr>
          <a:xfrm>
            <a:off x="180000" y="859115"/>
            <a:ext cx="5075172" cy="444906"/>
          </a:xfrm>
        </p:spPr>
        <p:txBody>
          <a:bodyPr/>
          <a:lstStyle/>
          <a:p>
            <a:r>
              <a:rPr lang="fr-FR" dirty="0"/>
              <a:t>Etude de cas n°1</a:t>
            </a:r>
          </a:p>
        </p:txBody>
      </p:sp>
      <p:sp>
        <p:nvSpPr>
          <p:cNvPr id="4" name="Espace réservé du contenu 3">
            <a:extLst>
              <a:ext uri="{FF2B5EF4-FFF2-40B4-BE49-F238E27FC236}">
                <a16:creationId xmlns:a16="http://schemas.microsoft.com/office/drawing/2014/main" id="{D6D57AD8-123A-4CA9-B8A8-649D78A7C236}"/>
              </a:ext>
            </a:extLst>
          </p:cNvPr>
          <p:cNvSpPr>
            <a:spLocks noGrp="1"/>
          </p:cNvSpPr>
          <p:nvPr>
            <p:ph sz="quarter" idx="12"/>
          </p:nvPr>
        </p:nvSpPr>
        <p:spPr/>
        <p:txBody>
          <a:bodyPr/>
          <a:lstStyle/>
          <a:p>
            <a:r>
              <a:rPr lang="fr-FR" b="1" u="sng" dirty="0"/>
              <a:t>Tâche 2 :</a:t>
            </a:r>
            <a:r>
              <a:rPr lang="fr-FR" b="1" dirty="0"/>
              <a:t> </a:t>
            </a:r>
            <a:r>
              <a:rPr lang="fr-FR" dirty="0"/>
              <a:t>Créer les environnements Azure</a:t>
            </a:r>
          </a:p>
          <a:p>
            <a:pPr marL="623888" indent="-361950">
              <a:buFont typeface="+mj-lt"/>
              <a:buAutoNum type="arabicPeriod" startAt="3"/>
            </a:pPr>
            <a:r>
              <a:rPr lang="fr-FR" dirty="0"/>
              <a:t>Dans l'éditeur, accédez au fichier </a:t>
            </a:r>
            <a:r>
              <a:rPr lang="fr-FR" dirty="0">
                <a:solidFill>
                  <a:srgbClr val="FF4B94"/>
                </a:solidFill>
              </a:rPr>
              <a:t>simplegreet/</a:t>
            </a:r>
            <a:r>
              <a:rPr lang="fr-FR" dirty="0" err="1">
                <a:solidFill>
                  <a:srgbClr val="FF4B94"/>
                </a:solidFill>
              </a:rPr>
              <a:t>template</a:t>
            </a:r>
            <a:r>
              <a:rPr lang="fr-FR" dirty="0">
                <a:solidFill>
                  <a:srgbClr val="FF4B94"/>
                </a:solidFill>
              </a:rPr>
              <a:t>/</a:t>
            </a:r>
            <a:r>
              <a:rPr lang="fr-FR" dirty="0" err="1">
                <a:solidFill>
                  <a:srgbClr val="FF4B94"/>
                </a:solidFill>
              </a:rPr>
              <a:t>webapp-sql.json</a:t>
            </a:r>
            <a:r>
              <a:rPr lang="fr-FR" dirty="0">
                <a:solidFill>
                  <a:srgbClr val="FF4B94"/>
                </a:solidFill>
              </a:rPr>
              <a:t> </a:t>
            </a:r>
            <a:r>
              <a:rPr lang="fr-FR" dirty="0"/>
              <a:t>et jetez un bref coup d'œil à sa structure </a:t>
            </a:r>
            <a:r>
              <a:rPr lang="fr-FR" dirty="0" err="1"/>
              <a:t>json</a:t>
            </a:r>
            <a:r>
              <a:rPr lang="fr-FR" dirty="0"/>
              <a:t>. Il s'agit du modèle Azure Resource Manager (ARM) que nous allons utiliser pour configurer nos environnements.</a:t>
            </a:r>
          </a:p>
          <a:p>
            <a:pPr marL="623888" indent="-361950">
              <a:buFont typeface="+mj-lt"/>
              <a:buAutoNum type="arabicPeriod" startAt="3"/>
            </a:pPr>
            <a:r>
              <a:rPr lang="fr-FR" dirty="0"/>
              <a:t>Dans le Cloud Shell, exécutez cette commande :</a:t>
            </a:r>
          </a:p>
          <a:p>
            <a:pPr marL="711200" indent="-347663">
              <a:buFont typeface="Wingdings" panose="05000000000000000000" pitchFamily="2" charset="2"/>
              <a:buChar char="q"/>
            </a:pPr>
            <a:r>
              <a:rPr lang="fr-FR" dirty="0"/>
              <a:t> </a:t>
            </a:r>
            <a:r>
              <a:rPr lang="fr-FR" dirty="0" err="1"/>
              <a:t>az</a:t>
            </a:r>
            <a:r>
              <a:rPr lang="fr-FR" dirty="0"/>
              <a:t> group </a:t>
            </a:r>
            <a:r>
              <a:rPr lang="fr-FR" dirty="0" err="1"/>
              <a:t>deployment</a:t>
            </a:r>
            <a:r>
              <a:rPr lang="fr-FR" dirty="0"/>
              <a:t> </a:t>
            </a:r>
            <a:r>
              <a:rPr lang="fr-FR" dirty="0" err="1"/>
              <a:t>create</a:t>
            </a:r>
            <a:r>
              <a:rPr lang="fr-FR" dirty="0"/>
              <a:t> -g &lt;</a:t>
            </a:r>
            <a:r>
              <a:rPr lang="fr-FR" dirty="0" err="1"/>
              <a:t>resource</a:t>
            </a:r>
            <a:r>
              <a:rPr lang="fr-FR" dirty="0"/>
              <a:t> group </a:t>
            </a:r>
            <a:r>
              <a:rPr lang="fr-FR" dirty="0" err="1"/>
              <a:t>name</a:t>
            </a:r>
            <a:r>
              <a:rPr lang="fr-FR" dirty="0"/>
              <a:t>&gt; --</a:t>
            </a:r>
            <a:r>
              <a:rPr lang="fr-FR" dirty="0" err="1"/>
              <a:t>template</a:t>
            </a:r>
            <a:r>
              <a:rPr lang="fr-FR" dirty="0"/>
              <a:t>-file simplegreet/</a:t>
            </a:r>
            <a:r>
              <a:rPr lang="fr-FR" dirty="0" err="1"/>
              <a:t>template</a:t>
            </a:r>
            <a:r>
              <a:rPr lang="fr-FR" dirty="0"/>
              <a:t>/</a:t>
            </a:r>
            <a:r>
              <a:rPr lang="fr-FR" dirty="0" err="1"/>
              <a:t>webapp-sql.json</a:t>
            </a:r>
            <a:r>
              <a:rPr lang="fr-FR" dirty="0"/>
              <a:t> --</a:t>
            </a:r>
            <a:r>
              <a:rPr lang="fr-FR" dirty="0" err="1"/>
              <a:t>parameters</a:t>
            </a:r>
            <a:r>
              <a:rPr lang="fr-FR" dirty="0"/>
              <a:t> </a:t>
            </a:r>
            <a:r>
              <a:rPr lang="fr-FR" dirty="0">
                <a:solidFill>
                  <a:srgbClr val="993300"/>
                </a:solidFill>
              </a:rPr>
              <a:t>'{"</a:t>
            </a:r>
            <a:r>
              <a:rPr lang="fr-FR" dirty="0" err="1">
                <a:solidFill>
                  <a:srgbClr val="993300"/>
                </a:solidFill>
              </a:rPr>
              <a:t>name</a:t>
            </a:r>
            <a:r>
              <a:rPr lang="fr-FR" dirty="0">
                <a:solidFill>
                  <a:srgbClr val="993300"/>
                </a:solidFill>
              </a:rPr>
              <a:t>":{"value":"&lt;a unique </a:t>
            </a:r>
            <a:r>
              <a:rPr lang="fr-FR" dirty="0" err="1">
                <a:solidFill>
                  <a:srgbClr val="993300"/>
                </a:solidFill>
              </a:rPr>
              <a:t>name</a:t>
            </a:r>
            <a:r>
              <a:rPr lang="fr-FR" dirty="0">
                <a:solidFill>
                  <a:srgbClr val="993300"/>
                </a:solidFill>
              </a:rPr>
              <a:t>&gt;"}}'</a:t>
            </a:r>
            <a:r>
              <a:rPr lang="fr-FR" dirty="0"/>
              <a:t> --no-</a:t>
            </a:r>
            <a:r>
              <a:rPr lang="fr-FR" dirty="0" err="1"/>
              <a:t>wait</a:t>
            </a:r>
            <a:endParaRPr lang="fr-FR" dirty="0"/>
          </a:p>
          <a:p>
            <a:r>
              <a:rPr lang="fr-FR" dirty="0"/>
              <a:t>Où :</a:t>
            </a:r>
          </a:p>
          <a:p>
            <a:pPr marL="623888" indent="-361950">
              <a:buFont typeface="Courier New" panose="02070309020205020404" pitchFamily="49" charset="0"/>
              <a:buChar char="o"/>
            </a:pPr>
            <a:r>
              <a:rPr lang="fr-FR" dirty="0">
                <a:solidFill>
                  <a:srgbClr val="FF4B94"/>
                </a:solidFill>
              </a:rPr>
              <a:t>&lt;</a:t>
            </a:r>
            <a:r>
              <a:rPr lang="fr-FR" dirty="0" err="1">
                <a:solidFill>
                  <a:srgbClr val="FF4B94"/>
                </a:solidFill>
              </a:rPr>
              <a:t>resource</a:t>
            </a:r>
            <a:r>
              <a:rPr lang="fr-FR" dirty="0">
                <a:solidFill>
                  <a:srgbClr val="FF4B94"/>
                </a:solidFill>
              </a:rPr>
              <a:t> group </a:t>
            </a:r>
            <a:r>
              <a:rPr lang="fr-FR" dirty="0" err="1">
                <a:solidFill>
                  <a:srgbClr val="FF4B94"/>
                </a:solidFill>
              </a:rPr>
              <a:t>name</a:t>
            </a:r>
            <a:r>
              <a:rPr lang="fr-FR" dirty="0">
                <a:solidFill>
                  <a:srgbClr val="FF4B94"/>
                </a:solidFill>
              </a:rPr>
              <a:t>&gt; </a:t>
            </a:r>
            <a:r>
              <a:rPr lang="fr-FR" dirty="0"/>
              <a:t>est le nom de votre groupe de ressources </a:t>
            </a:r>
            <a:r>
              <a:rPr lang="fr-FR" b="1" dirty="0"/>
              <a:t>Dev</a:t>
            </a:r>
            <a:r>
              <a:rPr lang="fr-FR" dirty="0"/>
              <a:t>.</a:t>
            </a:r>
          </a:p>
          <a:p>
            <a:pPr marL="623888" indent="-361950">
              <a:buFont typeface="Courier New" panose="02070309020205020404" pitchFamily="49" charset="0"/>
              <a:buChar char="o"/>
            </a:pPr>
            <a:r>
              <a:rPr lang="fr-FR" dirty="0">
                <a:solidFill>
                  <a:srgbClr val="FF4B94"/>
                </a:solidFill>
              </a:rPr>
              <a:t>&lt;a unique </a:t>
            </a:r>
            <a:r>
              <a:rPr lang="fr-FR" dirty="0" err="1">
                <a:solidFill>
                  <a:srgbClr val="FF4B94"/>
                </a:solidFill>
              </a:rPr>
              <a:t>name</a:t>
            </a:r>
            <a:r>
              <a:rPr lang="fr-FR" dirty="0">
                <a:solidFill>
                  <a:srgbClr val="FF4B94"/>
                </a:solidFill>
              </a:rPr>
              <a:t>&gt; </a:t>
            </a:r>
            <a:r>
              <a:rPr lang="fr-FR" dirty="0"/>
              <a:t>est un nom en lettres minuscules que vous pouvez choisir librement, mais qui doit toujours être disponible en tant que </a:t>
            </a:r>
            <a:r>
              <a:rPr lang="fr-FR" dirty="0">
                <a:solidFill>
                  <a:srgbClr val="FF4B94"/>
                </a:solidFill>
              </a:rPr>
              <a:t>&lt;a unique </a:t>
            </a:r>
            <a:r>
              <a:rPr lang="fr-FR" dirty="0" err="1">
                <a:solidFill>
                  <a:srgbClr val="FF4B94"/>
                </a:solidFill>
              </a:rPr>
              <a:t>name</a:t>
            </a:r>
            <a:r>
              <a:rPr lang="fr-FR" dirty="0">
                <a:solidFill>
                  <a:srgbClr val="FF4B94"/>
                </a:solidFill>
              </a:rPr>
              <a:t>&gt;.azurewebsites.net</a:t>
            </a:r>
            <a:r>
              <a:rPr lang="fr-FR" dirty="0"/>
              <a:t>. Le nom doit également contenir "dev" pour indiquer qu'il s'agit de la version de développement du site Web que nous déploierons plus tard. Vous voudrez peut-être vérifier la disponibilité du nom en tapant </a:t>
            </a:r>
            <a:r>
              <a:rPr lang="fr-FR" dirty="0" err="1">
                <a:solidFill>
                  <a:srgbClr val="FF4B94"/>
                </a:solidFill>
              </a:rPr>
              <a:t>nslookup</a:t>
            </a:r>
            <a:r>
              <a:rPr lang="fr-FR" dirty="0">
                <a:solidFill>
                  <a:srgbClr val="FF4B94"/>
                </a:solidFill>
              </a:rPr>
              <a:t> &lt;a unique </a:t>
            </a:r>
            <a:r>
              <a:rPr lang="fr-FR" dirty="0" err="1">
                <a:solidFill>
                  <a:srgbClr val="FF4B94"/>
                </a:solidFill>
              </a:rPr>
              <a:t>name</a:t>
            </a:r>
            <a:r>
              <a:rPr lang="fr-FR" dirty="0">
                <a:solidFill>
                  <a:srgbClr val="FF4B94"/>
                </a:solidFill>
              </a:rPr>
              <a:t>&gt;.azurewebsites.net </a:t>
            </a:r>
            <a:r>
              <a:rPr lang="fr-FR" dirty="0"/>
              <a:t>dans n'importe quel </a:t>
            </a:r>
            <a:r>
              <a:rPr lang="fr-FR" dirty="0" err="1"/>
              <a:t>shell</a:t>
            </a:r>
            <a:r>
              <a:rPr lang="fr-FR" dirty="0"/>
              <a:t> et vérifier si cela renvoie déjà une adresse IP.</a:t>
            </a:r>
          </a:p>
          <a:p>
            <a:pPr marL="623888" indent="-361950">
              <a:buFont typeface="+mj-lt"/>
              <a:buAutoNum type="arabicPeriod" startAt="5"/>
            </a:pPr>
            <a:r>
              <a:rPr lang="fr-FR" dirty="0"/>
              <a:t>Répétez l'étape précédente avec le groupe de ressources </a:t>
            </a:r>
            <a:r>
              <a:rPr lang="fr-FR" b="1" dirty="0"/>
              <a:t>Prod</a:t>
            </a:r>
            <a:r>
              <a:rPr lang="fr-FR" dirty="0"/>
              <a:t> et un autre nom unique. Nous n'attendons pas ces opérations maintenant, elles se dérouleront en arrière-plan. Finalement, une fois les opérations réussies, nous pouvons vérifier votre nouveau site Web dans un navigateur à </a:t>
            </a:r>
            <a:r>
              <a:rPr lang="fr-FR" dirty="0">
                <a:solidFill>
                  <a:srgbClr val="FF4B94"/>
                </a:solidFill>
              </a:rPr>
              <a:t>https://&lt;a unique </a:t>
            </a:r>
            <a:r>
              <a:rPr lang="fr-FR" dirty="0" err="1">
                <a:solidFill>
                  <a:srgbClr val="FF4B94"/>
                </a:solidFill>
              </a:rPr>
              <a:t>name</a:t>
            </a:r>
            <a:r>
              <a:rPr lang="fr-FR" dirty="0">
                <a:solidFill>
                  <a:srgbClr val="FF4B94"/>
                </a:solidFill>
              </a:rPr>
              <a:t>&gt;.azurewebsites.net </a:t>
            </a:r>
            <a:r>
              <a:rPr lang="fr-FR" dirty="0"/>
              <a:t>- il ne contiendra pas encore notre application mais devrait afficher une page de service d'application générique.</a:t>
            </a:r>
          </a:p>
        </p:txBody>
      </p:sp>
      <p:sp>
        <p:nvSpPr>
          <p:cNvPr id="8" name="Titre 1">
            <a:extLst>
              <a:ext uri="{FF2B5EF4-FFF2-40B4-BE49-F238E27FC236}">
                <a16:creationId xmlns:a16="http://schemas.microsoft.com/office/drawing/2014/main" id="{C5338EA8-9DF6-8F34-1710-2994AFAC3F3F}"/>
              </a:ext>
            </a:extLst>
          </p:cNvPr>
          <p:cNvSpPr>
            <a:spLocks noGrp="1"/>
          </p:cNvSpPr>
          <p:nvPr>
            <p:ph type="title"/>
          </p:nvPr>
        </p:nvSpPr>
        <p:spPr>
          <a:xfrm>
            <a:off x="180000" y="400050"/>
            <a:ext cx="5075172" cy="415143"/>
          </a:xfrm>
        </p:spPr>
        <p:txBody>
          <a:bodyPr/>
          <a:lstStyle/>
          <a:p>
            <a:r>
              <a:rPr lang="fr-CA" sz="2000" dirty="0">
                <a:effectLst/>
                <a:latin typeface="Calibri" panose="020F0502020204030204" pitchFamily="34" charset="0"/>
                <a:ea typeface="Liberation Sans Narrow"/>
              </a:rPr>
              <a:t>Implémentation de la CI/CD avec GitHub</a:t>
            </a:r>
            <a:endParaRPr lang="fr-FR" dirty="0"/>
          </a:p>
        </p:txBody>
      </p:sp>
    </p:spTree>
    <p:extLst>
      <p:ext uri="{BB962C8B-B14F-4D97-AF65-F5344CB8AC3E}">
        <p14:creationId xmlns:p14="http://schemas.microsoft.com/office/powerpoint/2010/main" val="378356963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BF1FDCB6-1721-42CA-A5C4-25DDF4375FA8}"/>
              </a:ext>
            </a:extLst>
          </p:cNvPr>
          <p:cNvSpPr>
            <a:spLocks noGrp="1"/>
          </p:cNvSpPr>
          <p:nvPr>
            <p:ph sz="quarter" idx="13"/>
          </p:nvPr>
        </p:nvSpPr>
        <p:spPr/>
        <p:txBody>
          <a:bodyPr/>
          <a:lstStyle/>
          <a:p>
            <a:r>
              <a:rPr lang="fr-FR" dirty="0">
                <a:sym typeface="Wingdings" panose="05000000000000000000" pitchFamily="2" charset="2"/>
              </a:rPr>
              <a:t>Eléments de réponse</a:t>
            </a:r>
            <a:endParaRPr lang="fr-FR" dirty="0"/>
          </a:p>
        </p:txBody>
      </p:sp>
      <p:sp>
        <p:nvSpPr>
          <p:cNvPr id="3" name="Espace réservé du texte 2">
            <a:extLst>
              <a:ext uri="{FF2B5EF4-FFF2-40B4-BE49-F238E27FC236}">
                <a16:creationId xmlns:a16="http://schemas.microsoft.com/office/drawing/2014/main" id="{39353A45-0B1D-4764-98CD-44348BD3AA76}"/>
              </a:ext>
            </a:extLst>
          </p:cNvPr>
          <p:cNvSpPr>
            <a:spLocks noGrp="1"/>
          </p:cNvSpPr>
          <p:nvPr>
            <p:ph type="body" sz="quarter" idx="11"/>
          </p:nvPr>
        </p:nvSpPr>
        <p:spPr>
          <a:xfrm>
            <a:off x="180000" y="859115"/>
            <a:ext cx="5075172" cy="444906"/>
          </a:xfrm>
        </p:spPr>
        <p:txBody>
          <a:bodyPr/>
          <a:lstStyle/>
          <a:p>
            <a:r>
              <a:rPr lang="fr-FR" dirty="0"/>
              <a:t>Etude de cas n°1</a:t>
            </a:r>
          </a:p>
        </p:txBody>
      </p:sp>
      <p:sp>
        <p:nvSpPr>
          <p:cNvPr id="4" name="Espace réservé du contenu 3">
            <a:extLst>
              <a:ext uri="{FF2B5EF4-FFF2-40B4-BE49-F238E27FC236}">
                <a16:creationId xmlns:a16="http://schemas.microsoft.com/office/drawing/2014/main" id="{D6D57AD8-123A-4CA9-B8A8-649D78A7C236}"/>
              </a:ext>
            </a:extLst>
          </p:cNvPr>
          <p:cNvSpPr>
            <a:spLocks noGrp="1"/>
          </p:cNvSpPr>
          <p:nvPr>
            <p:ph sz="quarter" idx="12"/>
          </p:nvPr>
        </p:nvSpPr>
        <p:spPr/>
        <p:txBody>
          <a:bodyPr/>
          <a:lstStyle/>
          <a:p>
            <a:r>
              <a:rPr lang="fr-FR" b="1" u="sng" dirty="0"/>
              <a:t>Tâche 3 :</a:t>
            </a:r>
            <a:r>
              <a:rPr lang="fr-FR" b="1" dirty="0"/>
              <a:t> </a:t>
            </a:r>
            <a:r>
              <a:rPr lang="fr-FR" dirty="0"/>
              <a:t>Configurer Azure DevOps</a:t>
            </a:r>
          </a:p>
          <a:p>
            <a:pPr marL="623888" indent="-361950">
              <a:buFont typeface="+mj-lt"/>
              <a:buAutoNum type="arabicPeriod"/>
            </a:pPr>
            <a:r>
              <a:rPr lang="fr-FR" dirty="0"/>
              <a:t>Dans un onglet de navigateur Incognito/InPrivate supplémentaire, accédez à </a:t>
            </a:r>
            <a:r>
              <a:rPr lang="fr-FR" dirty="0">
                <a:solidFill>
                  <a:srgbClr val="FF4B94"/>
                </a:solidFill>
              </a:rPr>
              <a:t>https://dev.azure.com/</a:t>
            </a:r>
            <a:r>
              <a:rPr lang="fr-FR" dirty="0"/>
              <a:t>. Vous devriez voir quelque chose comme :</a:t>
            </a:r>
          </a:p>
          <a:p>
            <a:endParaRPr lang="fr-FR" b="1" dirty="0"/>
          </a:p>
          <a:p>
            <a:pPr marL="171450" indent="-171450">
              <a:buFontTx/>
              <a:buChar char="-"/>
            </a:pPr>
            <a:endParaRPr lang="fr-FR" b="1" dirty="0"/>
          </a:p>
          <a:p>
            <a:pPr marL="171450" indent="-171450">
              <a:buFontTx/>
              <a:buChar char="-"/>
            </a:pPr>
            <a:endParaRPr lang="fr-FR" b="1" dirty="0"/>
          </a:p>
          <a:p>
            <a:pPr marL="171450" indent="-171450">
              <a:buFontTx/>
              <a:buChar char="-"/>
            </a:pPr>
            <a:endParaRPr lang="fr-FR" b="1" dirty="0"/>
          </a:p>
          <a:p>
            <a:pPr marL="171450" indent="-171450">
              <a:buFontTx/>
              <a:buChar char="-"/>
            </a:pPr>
            <a:endParaRPr lang="fr-FR" b="1" dirty="0"/>
          </a:p>
          <a:p>
            <a:pPr marL="171450" indent="-171450">
              <a:buFontTx/>
              <a:buChar char="-"/>
            </a:pPr>
            <a:endParaRPr lang="fr-FR" b="1" dirty="0"/>
          </a:p>
          <a:p>
            <a:pPr marL="171450" indent="-171450">
              <a:buFontTx/>
              <a:buChar char="-"/>
            </a:pPr>
            <a:endParaRPr lang="fr-FR" b="1" dirty="0"/>
          </a:p>
          <a:p>
            <a:pPr marL="171450" indent="-171450">
              <a:buFontTx/>
              <a:buChar char="-"/>
            </a:pPr>
            <a:endParaRPr lang="fr-FR" b="1" dirty="0"/>
          </a:p>
          <a:p>
            <a:pPr marL="171450" indent="-171450">
              <a:buFontTx/>
              <a:buChar char="-"/>
            </a:pPr>
            <a:endParaRPr lang="fr-FR" b="1" dirty="0"/>
          </a:p>
          <a:p>
            <a:pPr marL="171450" indent="-171450">
              <a:buFontTx/>
              <a:buChar char="-"/>
            </a:pPr>
            <a:endParaRPr lang="fr-FR" b="1" dirty="0"/>
          </a:p>
          <a:p>
            <a:pPr marL="171450" indent="-171450">
              <a:buFontTx/>
              <a:buChar char="-"/>
            </a:pPr>
            <a:endParaRPr lang="fr-FR" dirty="0"/>
          </a:p>
        </p:txBody>
      </p:sp>
      <p:pic>
        <p:nvPicPr>
          <p:cNvPr id="7" name="Image 6">
            <a:extLst>
              <a:ext uri="{FF2B5EF4-FFF2-40B4-BE49-F238E27FC236}">
                <a16:creationId xmlns:a16="http://schemas.microsoft.com/office/drawing/2014/main" id="{351DAFBD-E371-5D2B-7D40-49A7F2AC27E6}"/>
              </a:ext>
            </a:extLst>
          </p:cNvPr>
          <p:cNvPicPr>
            <a:picLocks noChangeAspect="1"/>
          </p:cNvPicPr>
          <p:nvPr/>
        </p:nvPicPr>
        <p:blipFill>
          <a:blip r:embed="rId2"/>
          <a:stretch>
            <a:fillRect/>
          </a:stretch>
        </p:blipFill>
        <p:spPr>
          <a:xfrm>
            <a:off x="3112213" y="2590844"/>
            <a:ext cx="5967574" cy="3991384"/>
          </a:xfrm>
          <a:prstGeom prst="rect">
            <a:avLst/>
          </a:prstGeom>
        </p:spPr>
      </p:pic>
      <p:sp>
        <p:nvSpPr>
          <p:cNvPr id="11" name="Titre 1">
            <a:extLst>
              <a:ext uri="{FF2B5EF4-FFF2-40B4-BE49-F238E27FC236}">
                <a16:creationId xmlns:a16="http://schemas.microsoft.com/office/drawing/2014/main" id="{E38956FA-FA9C-B652-EAF7-6AE1D18F1E6D}"/>
              </a:ext>
            </a:extLst>
          </p:cNvPr>
          <p:cNvSpPr>
            <a:spLocks noGrp="1"/>
          </p:cNvSpPr>
          <p:nvPr>
            <p:ph type="title"/>
          </p:nvPr>
        </p:nvSpPr>
        <p:spPr>
          <a:xfrm>
            <a:off x="180000" y="400050"/>
            <a:ext cx="5075172" cy="415143"/>
          </a:xfrm>
        </p:spPr>
        <p:txBody>
          <a:bodyPr/>
          <a:lstStyle/>
          <a:p>
            <a:r>
              <a:rPr lang="fr-CA" sz="2000" dirty="0">
                <a:effectLst/>
                <a:latin typeface="Calibri" panose="020F0502020204030204" pitchFamily="34" charset="0"/>
                <a:ea typeface="Liberation Sans Narrow"/>
              </a:rPr>
              <a:t>Implémentation de la CI/CD avec GitHub</a:t>
            </a:r>
            <a:endParaRPr lang="fr-FR" dirty="0"/>
          </a:p>
        </p:txBody>
      </p:sp>
    </p:spTree>
    <p:extLst>
      <p:ext uri="{BB962C8B-B14F-4D97-AF65-F5344CB8AC3E}">
        <p14:creationId xmlns:p14="http://schemas.microsoft.com/office/powerpoint/2010/main" val="1556082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D47D62-6BDA-4A9B-A481-86AA4D818DDE}"/>
              </a:ext>
            </a:extLst>
          </p:cNvPr>
          <p:cNvSpPr>
            <a:spLocks noGrp="1"/>
          </p:cNvSpPr>
          <p:nvPr>
            <p:ph type="title"/>
          </p:nvPr>
        </p:nvSpPr>
        <p:spPr/>
        <p:txBody>
          <a:bodyPr/>
          <a:lstStyle/>
          <a:p>
            <a:r>
              <a:rPr lang="fr-FR" dirty="0"/>
              <a:t>Activité 1</a:t>
            </a:r>
          </a:p>
        </p:txBody>
      </p:sp>
      <p:sp>
        <p:nvSpPr>
          <p:cNvPr id="3" name="Espace réservé du texte 2">
            <a:extLst>
              <a:ext uri="{FF2B5EF4-FFF2-40B4-BE49-F238E27FC236}">
                <a16:creationId xmlns:a16="http://schemas.microsoft.com/office/drawing/2014/main" id="{9C133693-E5E1-48F5-81E6-12AF55B526D4}"/>
              </a:ext>
            </a:extLst>
          </p:cNvPr>
          <p:cNvSpPr>
            <a:spLocks noGrp="1"/>
          </p:cNvSpPr>
          <p:nvPr>
            <p:ph type="body" sz="quarter" idx="11"/>
          </p:nvPr>
        </p:nvSpPr>
        <p:spPr/>
        <p:txBody>
          <a:bodyPr/>
          <a:lstStyle/>
          <a:p>
            <a:r>
              <a:rPr lang="fr-FR" sz="1600" dirty="0">
                <a:effectLst/>
                <a:latin typeface="Calibri" panose="020F0502020204030204" pitchFamily="34" charset="0"/>
                <a:ea typeface="Liberation Sans Narrow"/>
              </a:rPr>
              <a:t>Mise en place d’une stratégie RPO</a:t>
            </a:r>
            <a:endParaRPr lang="fr-FR" dirty="0"/>
          </a:p>
        </p:txBody>
      </p:sp>
      <p:sp>
        <p:nvSpPr>
          <p:cNvPr id="4" name="Espace réservé du contenu 3">
            <a:extLst>
              <a:ext uri="{FF2B5EF4-FFF2-40B4-BE49-F238E27FC236}">
                <a16:creationId xmlns:a16="http://schemas.microsoft.com/office/drawing/2014/main" id="{B0D20A5B-5E48-4D0A-ACC7-CC2B693F9E62}"/>
              </a:ext>
            </a:extLst>
          </p:cNvPr>
          <p:cNvSpPr>
            <a:spLocks noGrp="1"/>
          </p:cNvSpPr>
          <p:nvPr>
            <p:ph sz="quarter" idx="12"/>
          </p:nvPr>
        </p:nvSpPr>
        <p:spPr/>
        <p:txBody>
          <a:bodyPr/>
          <a:lstStyle/>
          <a:p>
            <a:r>
              <a:rPr lang="fr-FR" dirty="0"/>
              <a:t>Pour la réalisation de ce TP, vous allez devoir accomplir les 2 tâches ci-dessous par groupe :</a:t>
            </a:r>
          </a:p>
          <a:p>
            <a:pPr lvl="0"/>
            <a:r>
              <a:rPr lang="fr-FR" b="1" dirty="0"/>
              <a:t>Tâche 1 </a:t>
            </a:r>
            <a:r>
              <a:rPr lang="fr-FR" dirty="0"/>
              <a:t>: Réaliser une étude sur les mécanismes de sauvegarde et restauration disponibles sur le Cloud Azure.</a:t>
            </a:r>
          </a:p>
          <a:p>
            <a:r>
              <a:rPr lang="fr-FR" b="1" dirty="0"/>
              <a:t>Tâche 2 </a:t>
            </a:r>
            <a:r>
              <a:rPr lang="fr-FR" dirty="0"/>
              <a:t>: Etablir une stratégie reprise d’activité pour une entreprise travaillant dans le domaine de la santé. Le plan devra être structuré en suivant les axes ci-après :</a:t>
            </a:r>
          </a:p>
          <a:p>
            <a:pPr lvl="1"/>
            <a:r>
              <a:rPr lang="fr-FR" dirty="0"/>
              <a:t>1. Lister tous les risques potentiels</a:t>
            </a:r>
          </a:p>
          <a:p>
            <a:pPr lvl="1"/>
            <a:r>
              <a:rPr lang="fr-FR" dirty="0"/>
              <a:t>2. Evaluer chaque risque</a:t>
            </a:r>
          </a:p>
          <a:p>
            <a:pPr lvl="1"/>
            <a:r>
              <a:rPr lang="fr-FR" dirty="0"/>
              <a:t>3. Définir le RTO et le RPO</a:t>
            </a:r>
          </a:p>
          <a:p>
            <a:pPr lvl="1"/>
            <a:r>
              <a:rPr lang="fr-FR" dirty="0"/>
              <a:t>4. Identifier les activités critiques </a:t>
            </a:r>
          </a:p>
          <a:p>
            <a:pPr lvl="1"/>
            <a:r>
              <a:rPr lang="fr-FR" dirty="0"/>
              <a:t>5. Désigner les responsables du plan reprise activité (PRA)</a:t>
            </a:r>
          </a:p>
          <a:p>
            <a:pPr lvl="1"/>
            <a:r>
              <a:rPr lang="fr-FR" dirty="0"/>
              <a:t>6. Rédiger le PRA</a:t>
            </a:r>
          </a:p>
          <a:p>
            <a:pPr lvl="1"/>
            <a:r>
              <a:rPr lang="fr-FR" dirty="0"/>
              <a:t>7. Déterminer le coût et les délais de la reprise</a:t>
            </a:r>
          </a:p>
        </p:txBody>
      </p:sp>
      <p:sp>
        <p:nvSpPr>
          <p:cNvPr id="5" name="Espace réservé du contenu 4">
            <a:extLst>
              <a:ext uri="{FF2B5EF4-FFF2-40B4-BE49-F238E27FC236}">
                <a16:creationId xmlns:a16="http://schemas.microsoft.com/office/drawing/2014/main" id="{C289B5D0-2290-4DDC-8F12-0938D0ADB8DE}"/>
              </a:ext>
            </a:extLst>
          </p:cNvPr>
          <p:cNvSpPr>
            <a:spLocks noGrp="1"/>
          </p:cNvSpPr>
          <p:nvPr>
            <p:ph sz="quarter" idx="13"/>
          </p:nvPr>
        </p:nvSpPr>
        <p:spPr/>
        <p:txBody>
          <a:bodyPr/>
          <a:lstStyle/>
          <a:p>
            <a:r>
              <a:rPr lang="fr-FR" dirty="0"/>
              <a:t>Réalisation d’une recherche Internet pour la mise en place d’une stratégie reprise d’activité</a:t>
            </a:r>
          </a:p>
        </p:txBody>
      </p:sp>
    </p:spTree>
    <p:extLst>
      <p:ext uri="{BB962C8B-B14F-4D97-AF65-F5344CB8AC3E}">
        <p14:creationId xmlns:p14="http://schemas.microsoft.com/office/powerpoint/2010/main" val="85072958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BF1FDCB6-1721-42CA-A5C4-25DDF4375FA8}"/>
              </a:ext>
            </a:extLst>
          </p:cNvPr>
          <p:cNvSpPr>
            <a:spLocks noGrp="1"/>
          </p:cNvSpPr>
          <p:nvPr>
            <p:ph sz="quarter" idx="13"/>
          </p:nvPr>
        </p:nvSpPr>
        <p:spPr/>
        <p:txBody>
          <a:bodyPr/>
          <a:lstStyle/>
          <a:p>
            <a:r>
              <a:rPr lang="fr-FR" dirty="0">
                <a:sym typeface="Wingdings" panose="05000000000000000000" pitchFamily="2" charset="2"/>
              </a:rPr>
              <a:t>Eléments de réponse</a:t>
            </a:r>
            <a:endParaRPr lang="fr-FR" dirty="0"/>
          </a:p>
        </p:txBody>
      </p:sp>
      <p:sp>
        <p:nvSpPr>
          <p:cNvPr id="3" name="Espace réservé du texte 2">
            <a:extLst>
              <a:ext uri="{FF2B5EF4-FFF2-40B4-BE49-F238E27FC236}">
                <a16:creationId xmlns:a16="http://schemas.microsoft.com/office/drawing/2014/main" id="{39353A45-0B1D-4764-98CD-44348BD3AA76}"/>
              </a:ext>
            </a:extLst>
          </p:cNvPr>
          <p:cNvSpPr>
            <a:spLocks noGrp="1"/>
          </p:cNvSpPr>
          <p:nvPr>
            <p:ph type="body" sz="quarter" idx="11"/>
          </p:nvPr>
        </p:nvSpPr>
        <p:spPr>
          <a:xfrm>
            <a:off x="180000" y="859115"/>
            <a:ext cx="5075172" cy="444906"/>
          </a:xfrm>
        </p:spPr>
        <p:txBody>
          <a:bodyPr/>
          <a:lstStyle/>
          <a:p>
            <a:r>
              <a:rPr lang="fr-FR" dirty="0"/>
              <a:t>Etude de cas n°1</a:t>
            </a:r>
          </a:p>
        </p:txBody>
      </p:sp>
      <p:sp>
        <p:nvSpPr>
          <p:cNvPr id="4" name="Espace réservé du contenu 3">
            <a:extLst>
              <a:ext uri="{FF2B5EF4-FFF2-40B4-BE49-F238E27FC236}">
                <a16:creationId xmlns:a16="http://schemas.microsoft.com/office/drawing/2014/main" id="{D6D57AD8-123A-4CA9-B8A8-649D78A7C236}"/>
              </a:ext>
            </a:extLst>
          </p:cNvPr>
          <p:cNvSpPr>
            <a:spLocks noGrp="1"/>
          </p:cNvSpPr>
          <p:nvPr>
            <p:ph sz="quarter" idx="12"/>
          </p:nvPr>
        </p:nvSpPr>
        <p:spPr/>
        <p:txBody>
          <a:bodyPr/>
          <a:lstStyle/>
          <a:p>
            <a:r>
              <a:rPr lang="fr-FR" b="1" u="sng" dirty="0"/>
              <a:t>Tâche 3 :</a:t>
            </a:r>
            <a:r>
              <a:rPr lang="fr-FR" b="1" dirty="0"/>
              <a:t> </a:t>
            </a:r>
            <a:r>
              <a:rPr lang="fr-FR" dirty="0"/>
              <a:t>Configurer Azure DevOps</a:t>
            </a:r>
          </a:p>
          <a:p>
            <a:pPr marL="623888" indent="-361950">
              <a:buFont typeface="+mj-lt"/>
              <a:buAutoNum type="arabicPeriod" startAt="2"/>
            </a:pPr>
            <a:r>
              <a:rPr lang="fr-FR" dirty="0"/>
              <a:t>Cliquez sur </a:t>
            </a:r>
            <a:r>
              <a:rPr lang="fr-FR" b="1" dirty="0"/>
              <a:t>Démarrer gratuitement </a:t>
            </a:r>
            <a:r>
              <a:rPr lang="fr-FR" dirty="0"/>
              <a:t>. Si besoin, connectez-vous avec les identifiants qui vous ont été fournis. Assurez-vous que vous n'êtes pas connecté avec un autre compte que votre utilisateur de laboratoire.</a:t>
            </a:r>
          </a:p>
          <a:p>
            <a:pPr marL="623888" indent="-361950">
              <a:buFont typeface="+mj-lt"/>
              <a:buAutoNum type="arabicPeriod" startAt="2"/>
            </a:pPr>
            <a:r>
              <a:rPr lang="fr-FR" dirty="0"/>
              <a:t>Lorsque vous y êtes invité, cliquez sur </a:t>
            </a:r>
            <a:r>
              <a:rPr lang="fr-FR" b="1" dirty="0"/>
              <a:t>Continuer</a:t>
            </a:r>
            <a:r>
              <a:rPr lang="fr-FR" dirty="0"/>
              <a:t> . Cela créera un soi-disant </a:t>
            </a:r>
            <a:r>
              <a:rPr lang="fr-FR" dirty="0">
                <a:solidFill>
                  <a:srgbClr val="FF4B94"/>
                </a:solidFill>
              </a:rPr>
              <a:t>organization </a:t>
            </a:r>
            <a:r>
              <a:rPr lang="fr-FR" dirty="0"/>
              <a:t>avec le nom de votre compte ( par exemple </a:t>
            </a:r>
            <a:r>
              <a:rPr lang="fr-FR" dirty="0">
                <a:solidFill>
                  <a:srgbClr val="FF4B94"/>
                </a:solidFill>
              </a:rPr>
              <a:t>labuser</a:t>
            </a:r>
            <a:r>
              <a:rPr lang="fr-FR" dirty="0"/>
              <a:t> ). L'organisation est l'objet racine de votre travail dans Azure DevOps et contient des projets.</a:t>
            </a:r>
          </a:p>
          <a:p>
            <a:pPr marL="623888" indent="-361950">
              <a:buFont typeface="+mj-lt"/>
              <a:buAutoNum type="arabicPeriod" startAt="2"/>
            </a:pPr>
            <a:r>
              <a:rPr lang="fr-FR" dirty="0"/>
              <a:t>Vous arriverez sur un écran vous demandant de </a:t>
            </a:r>
            <a:r>
              <a:rPr lang="fr-FR" b="1" dirty="0"/>
              <a:t>créer un projet pour commencer </a:t>
            </a:r>
            <a:r>
              <a:rPr lang="fr-FR" dirty="0"/>
              <a:t>. Sur cet écran, entrez "simplegreet" comme nom de projet, laissez tout le reste par défaut, puis cliquez sur </a:t>
            </a:r>
            <a:r>
              <a:rPr lang="fr-FR" b="1" dirty="0"/>
              <a:t>Créer un projet </a:t>
            </a:r>
            <a:r>
              <a:rPr lang="fr-FR" dirty="0"/>
              <a:t>. Nous avons maintenant tout prêt pour démarrer un projet de développement complet gratuitement, y compris les backlogs, les tableaux kanban, les référentiels de code, la création et le déploiement de logiciels et bien plus encore.</a:t>
            </a:r>
          </a:p>
        </p:txBody>
      </p:sp>
      <p:sp>
        <p:nvSpPr>
          <p:cNvPr id="9" name="Titre 1">
            <a:extLst>
              <a:ext uri="{FF2B5EF4-FFF2-40B4-BE49-F238E27FC236}">
                <a16:creationId xmlns:a16="http://schemas.microsoft.com/office/drawing/2014/main" id="{28574FA9-744C-AC9B-07A8-D3D99891D2D3}"/>
              </a:ext>
            </a:extLst>
          </p:cNvPr>
          <p:cNvSpPr>
            <a:spLocks noGrp="1"/>
          </p:cNvSpPr>
          <p:nvPr>
            <p:ph type="title"/>
          </p:nvPr>
        </p:nvSpPr>
        <p:spPr>
          <a:xfrm>
            <a:off x="180000" y="400050"/>
            <a:ext cx="5075172" cy="415143"/>
          </a:xfrm>
        </p:spPr>
        <p:txBody>
          <a:bodyPr/>
          <a:lstStyle/>
          <a:p>
            <a:r>
              <a:rPr lang="fr-CA" sz="2000" dirty="0">
                <a:effectLst/>
                <a:latin typeface="Calibri" panose="020F0502020204030204" pitchFamily="34" charset="0"/>
                <a:ea typeface="Liberation Sans Narrow"/>
              </a:rPr>
              <a:t>Implémentation de la CI/CD avec GitHub</a:t>
            </a:r>
            <a:endParaRPr lang="fr-FR" dirty="0"/>
          </a:p>
        </p:txBody>
      </p:sp>
    </p:spTree>
    <p:extLst>
      <p:ext uri="{BB962C8B-B14F-4D97-AF65-F5344CB8AC3E}">
        <p14:creationId xmlns:p14="http://schemas.microsoft.com/office/powerpoint/2010/main" val="411087448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BF1FDCB6-1721-42CA-A5C4-25DDF4375FA8}"/>
              </a:ext>
            </a:extLst>
          </p:cNvPr>
          <p:cNvSpPr>
            <a:spLocks noGrp="1"/>
          </p:cNvSpPr>
          <p:nvPr>
            <p:ph sz="quarter" idx="13"/>
          </p:nvPr>
        </p:nvSpPr>
        <p:spPr/>
        <p:txBody>
          <a:bodyPr/>
          <a:lstStyle/>
          <a:p>
            <a:r>
              <a:rPr lang="fr-FR" dirty="0">
                <a:sym typeface="Wingdings" panose="05000000000000000000" pitchFamily="2" charset="2"/>
              </a:rPr>
              <a:t>Eléments de réponse</a:t>
            </a:r>
            <a:endParaRPr lang="fr-FR" dirty="0"/>
          </a:p>
        </p:txBody>
      </p:sp>
      <p:sp>
        <p:nvSpPr>
          <p:cNvPr id="3" name="Espace réservé du texte 2">
            <a:extLst>
              <a:ext uri="{FF2B5EF4-FFF2-40B4-BE49-F238E27FC236}">
                <a16:creationId xmlns:a16="http://schemas.microsoft.com/office/drawing/2014/main" id="{39353A45-0B1D-4764-98CD-44348BD3AA76}"/>
              </a:ext>
            </a:extLst>
          </p:cNvPr>
          <p:cNvSpPr>
            <a:spLocks noGrp="1"/>
          </p:cNvSpPr>
          <p:nvPr>
            <p:ph type="body" sz="quarter" idx="11"/>
          </p:nvPr>
        </p:nvSpPr>
        <p:spPr>
          <a:xfrm>
            <a:off x="180000" y="859115"/>
            <a:ext cx="5075172" cy="444906"/>
          </a:xfrm>
        </p:spPr>
        <p:txBody>
          <a:bodyPr/>
          <a:lstStyle/>
          <a:p>
            <a:r>
              <a:rPr lang="fr-FR" dirty="0"/>
              <a:t>Etude de cas n°1</a:t>
            </a:r>
          </a:p>
        </p:txBody>
      </p:sp>
      <p:sp>
        <p:nvSpPr>
          <p:cNvPr id="4" name="Espace réservé du contenu 3">
            <a:extLst>
              <a:ext uri="{FF2B5EF4-FFF2-40B4-BE49-F238E27FC236}">
                <a16:creationId xmlns:a16="http://schemas.microsoft.com/office/drawing/2014/main" id="{D6D57AD8-123A-4CA9-B8A8-649D78A7C236}"/>
              </a:ext>
            </a:extLst>
          </p:cNvPr>
          <p:cNvSpPr>
            <a:spLocks noGrp="1"/>
          </p:cNvSpPr>
          <p:nvPr>
            <p:ph sz="quarter" idx="12"/>
          </p:nvPr>
        </p:nvSpPr>
        <p:spPr/>
        <p:txBody>
          <a:bodyPr/>
          <a:lstStyle/>
          <a:p>
            <a:r>
              <a:rPr lang="fr-FR" b="1" u="sng" dirty="0"/>
              <a:t>Tâche 4 :</a:t>
            </a:r>
            <a:r>
              <a:rPr lang="fr-FR" b="1" dirty="0"/>
              <a:t> </a:t>
            </a:r>
            <a:r>
              <a:rPr lang="fr-FR" dirty="0"/>
              <a:t>Créer un agent de build et de publication</a:t>
            </a:r>
          </a:p>
          <a:p>
            <a:endParaRPr lang="fr-FR" dirty="0"/>
          </a:p>
          <a:p>
            <a:r>
              <a:rPr lang="fr-FR" dirty="0"/>
              <a:t>L'agent est un logiciel multiplateforme qui peut s'exécuter n'importe où dans le cloud ou sur site et se connecte à Azure DevOps pour attendre l'exécution des tâches, comme la création d'un logiciel, l'exécution de tests, le déploiement de logiciels, etc. Vous pouvez en savoir plus sur les différents scénarios d'utilisation des agents ici . Nous utiliserons l'option la plus rapide consistant à exécuter un agent privé à l'aide de notre image de conteneur d'agent de build à partir de Docker Hub.</a:t>
            </a:r>
          </a:p>
          <a:p>
            <a:endParaRPr lang="fr-FR" dirty="0"/>
          </a:p>
          <a:p>
            <a:r>
              <a:rPr lang="fr-FR" dirty="0"/>
              <a:t>Pour la création d'un agent, nous devons toujours nous authentifier auprès d'Azure DevOps. Dans le conteneur, nous ne pourrons pas le faire de manière interactive, nous utiliserons donc une autre option d'authentification pour Azure DevOps, un soi-disant jeton d'accès personnel (PAT). Obtenir le PAT sera notre première tâche.</a:t>
            </a:r>
          </a:p>
          <a:p>
            <a:endParaRPr lang="fr-FR" dirty="0"/>
          </a:p>
          <a:p>
            <a:r>
              <a:rPr lang="fr-FR" dirty="0"/>
              <a:t>Ensuite, notre agent de build conteneurisé s'exécutera dans Azure Container Instances (ACI), un service dans lequel nous pouvons exécuter des conteneurs uniques sans configuration préalable avec une seule commande.</a:t>
            </a:r>
          </a:p>
          <a:p>
            <a:endParaRPr lang="fr-FR" dirty="0"/>
          </a:p>
        </p:txBody>
      </p:sp>
      <p:sp>
        <p:nvSpPr>
          <p:cNvPr id="11" name="Titre 1">
            <a:extLst>
              <a:ext uri="{FF2B5EF4-FFF2-40B4-BE49-F238E27FC236}">
                <a16:creationId xmlns:a16="http://schemas.microsoft.com/office/drawing/2014/main" id="{255DDF89-7EAA-E86A-A62D-B499D35F3FE0}"/>
              </a:ext>
            </a:extLst>
          </p:cNvPr>
          <p:cNvSpPr>
            <a:spLocks noGrp="1"/>
          </p:cNvSpPr>
          <p:nvPr>
            <p:ph type="title"/>
          </p:nvPr>
        </p:nvSpPr>
        <p:spPr>
          <a:xfrm>
            <a:off x="180000" y="400050"/>
            <a:ext cx="5075172" cy="415143"/>
          </a:xfrm>
        </p:spPr>
        <p:txBody>
          <a:bodyPr/>
          <a:lstStyle/>
          <a:p>
            <a:r>
              <a:rPr lang="fr-CA" sz="2000" dirty="0">
                <a:effectLst/>
                <a:latin typeface="Calibri" panose="020F0502020204030204" pitchFamily="34" charset="0"/>
                <a:ea typeface="Liberation Sans Narrow"/>
              </a:rPr>
              <a:t>Implémentation de la CI/CD avec GitHub</a:t>
            </a:r>
            <a:endParaRPr lang="fr-FR" dirty="0"/>
          </a:p>
        </p:txBody>
      </p:sp>
    </p:spTree>
    <p:extLst>
      <p:ext uri="{BB962C8B-B14F-4D97-AF65-F5344CB8AC3E}">
        <p14:creationId xmlns:p14="http://schemas.microsoft.com/office/powerpoint/2010/main" val="348787339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BF1FDCB6-1721-42CA-A5C4-25DDF4375FA8}"/>
              </a:ext>
            </a:extLst>
          </p:cNvPr>
          <p:cNvSpPr>
            <a:spLocks noGrp="1"/>
          </p:cNvSpPr>
          <p:nvPr>
            <p:ph sz="quarter" idx="13"/>
          </p:nvPr>
        </p:nvSpPr>
        <p:spPr/>
        <p:txBody>
          <a:bodyPr/>
          <a:lstStyle/>
          <a:p>
            <a:r>
              <a:rPr lang="fr-FR" dirty="0">
                <a:sym typeface="Wingdings" panose="05000000000000000000" pitchFamily="2" charset="2"/>
              </a:rPr>
              <a:t>Eléments de réponse</a:t>
            </a:r>
            <a:endParaRPr lang="fr-FR" dirty="0"/>
          </a:p>
        </p:txBody>
      </p:sp>
      <p:sp>
        <p:nvSpPr>
          <p:cNvPr id="3" name="Espace réservé du texte 2">
            <a:extLst>
              <a:ext uri="{FF2B5EF4-FFF2-40B4-BE49-F238E27FC236}">
                <a16:creationId xmlns:a16="http://schemas.microsoft.com/office/drawing/2014/main" id="{39353A45-0B1D-4764-98CD-44348BD3AA76}"/>
              </a:ext>
            </a:extLst>
          </p:cNvPr>
          <p:cNvSpPr>
            <a:spLocks noGrp="1"/>
          </p:cNvSpPr>
          <p:nvPr>
            <p:ph type="body" sz="quarter" idx="11"/>
          </p:nvPr>
        </p:nvSpPr>
        <p:spPr>
          <a:xfrm>
            <a:off x="180000" y="859115"/>
            <a:ext cx="5075172" cy="444906"/>
          </a:xfrm>
        </p:spPr>
        <p:txBody>
          <a:bodyPr/>
          <a:lstStyle/>
          <a:p>
            <a:r>
              <a:rPr lang="fr-FR" dirty="0"/>
              <a:t>Etude de cas n°1</a:t>
            </a:r>
          </a:p>
        </p:txBody>
      </p:sp>
      <p:sp>
        <p:nvSpPr>
          <p:cNvPr id="4" name="Espace réservé du contenu 3">
            <a:extLst>
              <a:ext uri="{FF2B5EF4-FFF2-40B4-BE49-F238E27FC236}">
                <a16:creationId xmlns:a16="http://schemas.microsoft.com/office/drawing/2014/main" id="{D6D57AD8-123A-4CA9-B8A8-649D78A7C236}"/>
              </a:ext>
            </a:extLst>
          </p:cNvPr>
          <p:cNvSpPr>
            <a:spLocks noGrp="1"/>
          </p:cNvSpPr>
          <p:nvPr>
            <p:ph sz="quarter" idx="12"/>
          </p:nvPr>
        </p:nvSpPr>
        <p:spPr/>
        <p:txBody>
          <a:bodyPr/>
          <a:lstStyle/>
          <a:p>
            <a:r>
              <a:rPr lang="fr-FR" b="1" u="sng" dirty="0"/>
              <a:t>Tâche 4 :</a:t>
            </a:r>
            <a:r>
              <a:rPr lang="fr-FR" b="1" dirty="0"/>
              <a:t> </a:t>
            </a:r>
            <a:r>
              <a:rPr lang="fr-FR" dirty="0"/>
              <a:t>Créer un agent de build et de publication</a:t>
            </a:r>
          </a:p>
          <a:p>
            <a:endParaRPr lang="fr-FR" dirty="0"/>
          </a:p>
          <a:p>
            <a:pPr marL="623888" indent="-361950">
              <a:buFont typeface="+mj-lt"/>
              <a:buAutoNum type="arabicPeriod"/>
            </a:pPr>
            <a:r>
              <a:rPr lang="fr-FR" dirty="0"/>
              <a:t>Créez un PAT pour votre organisation Azure DevOps comme décrit ici . Utilisez la portée Pools d'agents (lecture, gestion) pour le PAT et copiez-la.</a:t>
            </a:r>
          </a:p>
          <a:p>
            <a:pPr marL="623888" indent="-361950">
              <a:buFont typeface="+mj-lt"/>
              <a:buAutoNum type="arabicPeriod"/>
            </a:pPr>
            <a:r>
              <a:rPr lang="fr-FR" dirty="0"/>
              <a:t>Dans le Cloud Shell, exécutez :</a:t>
            </a:r>
          </a:p>
          <a:p>
            <a:pPr marL="711200" indent="-347663">
              <a:buFont typeface="Wingdings" panose="05000000000000000000" pitchFamily="2" charset="2"/>
              <a:buChar char="q"/>
            </a:pPr>
            <a:r>
              <a:rPr lang="fr-FR" dirty="0"/>
              <a:t> </a:t>
            </a:r>
            <a:r>
              <a:rPr lang="fr-FR" dirty="0" err="1"/>
              <a:t>az</a:t>
            </a:r>
            <a:r>
              <a:rPr lang="fr-FR" dirty="0"/>
              <a:t> container </a:t>
            </a:r>
            <a:r>
              <a:rPr lang="fr-FR" dirty="0" err="1"/>
              <a:t>create</a:t>
            </a:r>
            <a:r>
              <a:rPr lang="fr-FR" dirty="0"/>
              <a:t> -g &lt;</a:t>
            </a:r>
            <a:r>
              <a:rPr lang="fr-FR" dirty="0" err="1"/>
              <a:t>resource</a:t>
            </a:r>
            <a:r>
              <a:rPr lang="fr-FR" dirty="0"/>
              <a:t> group&gt; -n &lt;</a:t>
            </a:r>
            <a:r>
              <a:rPr lang="fr-FR" dirty="0" err="1"/>
              <a:t>some</a:t>
            </a:r>
            <a:r>
              <a:rPr lang="fr-FR" dirty="0"/>
              <a:t> </a:t>
            </a:r>
            <a:r>
              <a:rPr lang="fr-FR" dirty="0" err="1"/>
              <a:t>name</a:t>
            </a:r>
            <a:r>
              <a:rPr lang="fr-FR" dirty="0"/>
              <a:t>&gt; --image </a:t>
            </a:r>
            <a:r>
              <a:rPr lang="fr-FR" dirty="0" err="1"/>
              <a:t>microsoft</a:t>
            </a:r>
            <a:r>
              <a:rPr lang="fr-FR" dirty="0"/>
              <a:t>/</a:t>
            </a:r>
            <a:r>
              <a:rPr lang="fr-FR" dirty="0" err="1"/>
              <a:t>vsts</a:t>
            </a:r>
            <a:r>
              <a:rPr lang="fr-FR" dirty="0"/>
              <a:t>-agent -e VSTS_ACCOUNT=&lt;azure </a:t>
            </a:r>
            <a:r>
              <a:rPr lang="fr-FR" dirty="0" err="1"/>
              <a:t>devops</a:t>
            </a:r>
            <a:r>
              <a:rPr lang="fr-FR" dirty="0"/>
              <a:t> organization </a:t>
            </a:r>
            <a:r>
              <a:rPr lang="fr-FR" dirty="0" err="1"/>
              <a:t>name</a:t>
            </a:r>
            <a:r>
              <a:rPr lang="fr-FR" dirty="0"/>
              <a:t>&gt; VSTS_TOKEN=&lt;pat&gt; --no-</a:t>
            </a:r>
            <a:r>
              <a:rPr lang="fr-FR" dirty="0" err="1"/>
              <a:t>wait</a:t>
            </a:r>
            <a:r>
              <a:rPr lang="fr-FR" dirty="0"/>
              <a:t> </a:t>
            </a:r>
          </a:p>
          <a:p>
            <a:r>
              <a:rPr lang="fr-FR" dirty="0"/>
              <a:t>Où </a:t>
            </a:r>
            <a:r>
              <a:rPr lang="fr-FR" dirty="0">
                <a:solidFill>
                  <a:srgbClr val="FF4B94"/>
                </a:solidFill>
              </a:rPr>
              <a:t>&lt;</a:t>
            </a:r>
            <a:r>
              <a:rPr lang="fr-FR" dirty="0" err="1">
                <a:solidFill>
                  <a:srgbClr val="FF4B94"/>
                </a:solidFill>
              </a:rPr>
              <a:t>resource</a:t>
            </a:r>
            <a:r>
              <a:rPr lang="fr-FR" dirty="0">
                <a:solidFill>
                  <a:srgbClr val="FF4B94"/>
                </a:solidFill>
              </a:rPr>
              <a:t> group&gt; </a:t>
            </a:r>
            <a:r>
              <a:rPr lang="fr-FR" dirty="0"/>
              <a:t>est l'un des groupes de ressources qui vous a été fourni, </a:t>
            </a:r>
            <a:r>
              <a:rPr lang="fr-FR" dirty="0">
                <a:solidFill>
                  <a:srgbClr val="FF4B94"/>
                </a:solidFill>
              </a:rPr>
              <a:t>&lt;azure </a:t>
            </a:r>
            <a:r>
              <a:rPr lang="fr-FR" dirty="0" err="1">
                <a:solidFill>
                  <a:srgbClr val="FF4B94"/>
                </a:solidFill>
              </a:rPr>
              <a:t>devops</a:t>
            </a:r>
            <a:r>
              <a:rPr lang="fr-FR" dirty="0">
                <a:solidFill>
                  <a:srgbClr val="FF4B94"/>
                </a:solidFill>
              </a:rPr>
              <a:t> organization </a:t>
            </a:r>
            <a:r>
              <a:rPr lang="fr-FR" dirty="0" err="1">
                <a:solidFill>
                  <a:srgbClr val="FF4B94"/>
                </a:solidFill>
              </a:rPr>
              <a:t>name</a:t>
            </a:r>
            <a:r>
              <a:rPr lang="fr-FR" dirty="0">
                <a:solidFill>
                  <a:srgbClr val="FF4B94"/>
                </a:solidFill>
              </a:rPr>
              <a:t>&gt; </a:t>
            </a:r>
            <a:r>
              <a:rPr lang="fr-FR" dirty="0"/>
              <a:t>est le nom de l'organisation Azure DevOps (généralement commençant par </a:t>
            </a:r>
            <a:r>
              <a:rPr lang="fr-FR" dirty="0">
                <a:solidFill>
                  <a:srgbClr val="FF4B94"/>
                </a:solidFill>
              </a:rPr>
              <a:t>labuser</a:t>
            </a:r>
            <a:r>
              <a:rPr lang="fr-FR" dirty="0"/>
              <a:t>) et </a:t>
            </a:r>
            <a:r>
              <a:rPr lang="fr-FR" dirty="0">
                <a:solidFill>
                  <a:srgbClr val="FF4B94"/>
                </a:solidFill>
              </a:rPr>
              <a:t>&lt;pat&gt; </a:t>
            </a:r>
            <a:r>
              <a:rPr lang="fr-FR" dirty="0"/>
              <a:t>est le PAT que vous venez de créer.</a:t>
            </a:r>
          </a:p>
          <a:p>
            <a:r>
              <a:rPr lang="fr-FR" dirty="0"/>
              <a:t>L'opération prendra du temps. Nous vérifierons les résultats plus tard. Pour l'instant, continuons avec notre pipeline.</a:t>
            </a:r>
          </a:p>
          <a:p>
            <a:endParaRPr lang="fr-FR" dirty="0"/>
          </a:p>
          <a:p>
            <a:endParaRPr lang="fr-FR" dirty="0"/>
          </a:p>
        </p:txBody>
      </p:sp>
      <p:sp>
        <p:nvSpPr>
          <p:cNvPr id="8" name="Titre 1">
            <a:extLst>
              <a:ext uri="{FF2B5EF4-FFF2-40B4-BE49-F238E27FC236}">
                <a16:creationId xmlns:a16="http://schemas.microsoft.com/office/drawing/2014/main" id="{81C6484E-4D0E-F960-3820-3D5D4BFAA55D}"/>
              </a:ext>
            </a:extLst>
          </p:cNvPr>
          <p:cNvSpPr>
            <a:spLocks noGrp="1"/>
          </p:cNvSpPr>
          <p:nvPr>
            <p:ph type="title"/>
          </p:nvPr>
        </p:nvSpPr>
        <p:spPr>
          <a:xfrm>
            <a:off x="180000" y="400050"/>
            <a:ext cx="5075172" cy="415143"/>
          </a:xfrm>
        </p:spPr>
        <p:txBody>
          <a:bodyPr/>
          <a:lstStyle/>
          <a:p>
            <a:r>
              <a:rPr lang="fr-CA" sz="2000" dirty="0">
                <a:effectLst/>
                <a:latin typeface="Calibri" panose="020F0502020204030204" pitchFamily="34" charset="0"/>
                <a:ea typeface="Liberation Sans Narrow"/>
              </a:rPr>
              <a:t>Implémentation de la CI/CD avec GitHub</a:t>
            </a:r>
            <a:endParaRPr lang="fr-FR" dirty="0"/>
          </a:p>
        </p:txBody>
      </p:sp>
    </p:spTree>
    <p:extLst>
      <p:ext uri="{BB962C8B-B14F-4D97-AF65-F5344CB8AC3E}">
        <p14:creationId xmlns:p14="http://schemas.microsoft.com/office/powerpoint/2010/main" val="128591759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BF1FDCB6-1721-42CA-A5C4-25DDF4375FA8}"/>
              </a:ext>
            </a:extLst>
          </p:cNvPr>
          <p:cNvSpPr>
            <a:spLocks noGrp="1"/>
          </p:cNvSpPr>
          <p:nvPr>
            <p:ph sz="quarter" idx="13"/>
          </p:nvPr>
        </p:nvSpPr>
        <p:spPr/>
        <p:txBody>
          <a:bodyPr/>
          <a:lstStyle/>
          <a:p>
            <a:r>
              <a:rPr lang="fr-FR" dirty="0">
                <a:sym typeface="Wingdings" panose="05000000000000000000" pitchFamily="2" charset="2"/>
              </a:rPr>
              <a:t>Eléments de réponse</a:t>
            </a:r>
            <a:endParaRPr lang="fr-FR" dirty="0"/>
          </a:p>
        </p:txBody>
      </p:sp>
      <p:sp>
        <p:nvSpPr>
          <p:cNvPr id="3" name="Espace réservé du texte 2">
            <a:extLst>
              <a:ext uri="{FF2B5EF4-FFF2-40B4-BE49-F238E27FC236}">
                <a16:creationId xmlns:a16="http://schemas.microsoft.com/office/drawing/2014/main" id="{39353A45-0B1D-4764-98CD-44348BD3AA76}"/>
              </a:ext>
            </a:extLst>
          </p:cNvPr>
          <p:cNvSpPr>
            <a:spLocks noGrp="1"/>
          </p:cNvSpPr>
          <p:nvPr>
            <p:ph type="body" sz="quarter" idx="11"/>
          </p:nvPr>
        </p:nvSpPr>
        <p:spPr>
          <a:xfrm>
            <a:off x="180000" y="859115"/>
            <a:ext cx="5075172" cy="444906"/>
          </a:xfrm>
        </p:spPr>
        <p:txBody>
          <a:bodyPr/>
          <a:lstStyle/>
          <a:p>
            <a:r>
              <a:rPr lang="fr-FR" dirty="0"/>
              <a:t>Etude de cas n°1</a:t>
            </a:r>
          </a:p>
        </p:txBody>
      </p:sp>
      <p:sp>
        <p:nvSpPr>
          <p:cNvPr id="4" name="Espace réservé du contenu 3">
            <a:extLst>
              <a:ext uri="{FF2B5EF4-FFF2-40B4-BE49-F238E27FC236}">
                <a16:creationId xmlns:a16="http://schemas.microsoft.com/office/drawing/2014/main" id="{D6D57AD8-123A-4CA9-B8A8-649D78A7C236}"/>
              </a:ext>
            </a:extLst>
          </p:cNvPr>
          <p:cNvSpPr>
            <a:spLocks noGrp="1"/>
          </p:cNvSpPr>
          <p:nvPr>
            <p:ph sz="quarter" idx="12"/>
          </p:nvPr>
        </p:nvSpPr>
        <p:spPr/>
        <p:txBody>
          <a:bodyPr/>
          <a:lstStyle/>
          <a:p>
            <a:r>
              <a:rPr lang="fr-FR" b="1" u="sng" dirty="0"/>
              <a:t>Tâche 5 :</a:t>
            </a:r>
            <a:r>
              <a:rPr lang="fr-FR" b="1" dirty="0"/>
              <a:t> </a:t>
            </a:r>
            <a:r>
              <a:rPr lang="fr-FR" dirty="0"/>
              <a:t>Importer du code et créer le pipeline de build Azure DevOps</a:t>
            </a:r>
          </a:p>
          <a:p>
            <a:r>
              <a:rPr lang="fr-FR" dirty="0"/>
              <a:t>Pour construire quelque chose dans un Build Pipeline, nous avons d'abord besoin de code. Heureusement, nous n'avons pas vraiment besoin de développer quelque chose maintenant, nous allons simplement importer le code. Ensuite, nous allons créer le pipeline avec une soi-disant yaml-Definition. Celui-ci contient toutes les informations sur la manière dont notre code sera compilé et empaqueté dans Azure DevOps.</a:t>
            </a:r>
          </a:p>
          <a:p>
            <a:pPr marL="623888" indent="-361950">
              <a:buFont typeface="+mj-lt"/>
              <a:buAutoNum type="arabicPeriod"/>
            </a:pPr>
            <a:r>
              <a:rPr lang="fr-FR" dirty="0"/>
              <a:t>Dans votre navigateur, accédez à votre projet Azure DevOps. Au cas où vous seriez perdu, vous pouvez simplement démarrer browse </a:t>
            </a:r>
            <a:r>
              <a:rPr lang="fr-FR" dirty="0">
                <a:solidFill>
                  <a:srgbClr val="FF4B94"/>
                </a:solidFill>
              </a:rPr>
              <a:t>https://dev.azure.com </a:t>
            </a:r>
            <a:r>
              <a:rPr lang="fr-FR" dirty="0"/>
              <a:t>et vous assurer que vous êtes connecté en tant qu'utilisateur de votre laboratoire.</a:t>
            </a:r>
          </a:p>
          <a:p>
            <a:pPr marL="623888" indent="-361950">
              <a:buFont typeface="+mj-lt"/>
              <a:buAutoNum type="arabicPeriod"/>
            </a:pPr>
            <a:r>
              <a:rPr lang="fr-FR" dirty="0"/>
              <a:t>Dans votre projet, cliquez sur Repos :</a:t>
            </a:r>
          </a:p>
          <a:p>
            <a:pPr marL="261938"/>
            <a:r>
              <a:rPr lang="fr-FR" dirty="0"/>
              <a:t>Vous verrez un référentiel git vide.</a:t>
            </a:r>
          </a:p>
        </p:txBody>
      </p:sp>
      <p:pic>
        <p:nvPicPr>
          <p:cNvPr id="7" name="Image 6">
            <a:extLst>
              <a:ext uri="{FF2B5EF4-FFF2-40B4-BE49-F238E27FC236}">
                <a16:creationId xmlns:a16="http://schemas.microsoft.com/office/drawing/2014/main" id="{790F656C-D3E3-76C3-8FC1-F568B4092A33}"/>
              </a:ext>
            </a:extLst>
          </p:cNvPr>
          <p:cNvPicPr>
            <a:picLocks noChangeAspect="1"/>
          </p:cNvPicPr>
          <p:nvPr/>
        </p:nvPicPr>
        <p:blipFill>
          <a:blip r:embed="rId2"/>
          <a:stretch>
            <a:fillRect/>
          </a:stretch>
        </p:blipFill>
        <p:spPr>
          <a:xfrm>
            <a:off x="5255172" y="3429000"/>
            <a:ext cx="2459768" cy="2811163"/>
          </a:xfrm>
          <a:prstGeom prst="rect">
            <a:avLst/>
          </a:prstGeom>
        </p:spPr>
      </p:pic>
      <p:sp>
        <p:nvSpPr>
          <p:cNvPr id="12" name="Titre 1">
            <a:extLst>
              <a:ext uri="{FF2B5EF4-FFF2-40B4-BE49-F238E27FC236}">
                <a16:creationId xmlns:a16="http://schemas.microsoft.com/office/drawing/2014/main" id="{A7D9D171-26A5-F36B-617B-9EDE06F2B9AE}"/>
              </a:ext>
            </a:extLst>
          </p:cNvPr>
          <p:cNvSpPr>
            <a:spLocks noGrp="1"/>
          </p:cNvSpPr>
          <p:nvPr>
            <p:ph type="title"/>
          </p:nvPr>
        </p:nvSpPr>
        <p:spPr>
          <a:xfrm>
            <a:off x="180000" y="400050"/>
            <a:ext cx="5075172" cy="415143"/>
          </a:xfrm>
        </p:spPr>
        <p:txBody>
          <a:bodyPr/>
          <a:lstStyle/>
          <a:p>
            <a:r>
              <a:rPr lang="fr-CA" sz="2000" dirty="0">
                <a:effectLst/>
                <a:latin typeface="Calibri" panose="020F0502020204030204" pitchFamily="34" charset="0"/>
                <a:ea typeface="Liberation Sans Narrow"/>
              </a:rPr>
              <a:t>Implémentation de la CI/CD avec GitHub</a:t>
            </a:r>
            <a:endParaRPr lang="fr-FR" dirty="0"/>
          </a:p>
        </p:txBody>
      </p:sp>
    </p:spTree>
    <p:extLst>
      <p:ext uri="{BB962C8B-B14F-4D97-AF65-F5344CB8AC3E}">
        <p14:creationId xmlns:p14="http://schemas.microsoft.com/office/powerpoint/2010/main" val="419664373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BF1FDCB6-1721-42CA-A5C4-25DDF4375FA8}"/>
              </a:ext>
            </a:extLst>
          </p:cNvPr>
          <p:cNvSpPr>
            <a:spLocks noGrp="1"/>
          </p:cNvSpPr>
          <p:nvPr>
            <p:ph sz="quarter" idx="13"/>
          </p:nvPr>
        </p:nvSpPr>
        <p:spPr/>
        <p:txBody>
          <a:bodyPr/>
          <a:lstStyle/>
          <a:p>
            <a:r>
              <a:rPr lang="fr-FR" dirty="0">
                <a:sym typeface="Wingdings" panose="05000000000000000000" pitchFamily="2" charset="2"/>
              </a:rPr>
              <a:t>Eléments de réponse</a:t>
            </a:r>
            <a:endParaRPr lang="fr-FR" dirty="0"/>
          </a:p>
        </p:txBody>
      </p:sp>
      <p:sp>
        <p:nvSpPr>
          <p:cNvPr id="3" name="Espace réservé du texte 2">
            <a:extLst>
              <a:ext uri="{FF2B5EF4-FFF2-40B4-BE49-F238E27FC236}">
                <a16:creationId xmlns:a16="http://schemas.microsoft.com/office/drawing/2014/main" id="{39353A45-0B1D-4764-98CD-44348BD3AA76}"/>
              </a:ext>
            </a:extLst>
          </p:cNvPr>
          <p:cNvSpPr>
            <a:spLocks noGrp="1"/>
          </p:cNvSpPr>
          <p:nvPr>
            <p:ph type="body" sz="quarter" idx="11"/>
          </p:nvPr>
        </p:nvSpPr>
        <p:spPr>
          <a:xfrm>
            <a:off x="180000" y="859115"/>
            <a:ext cx="5075172" cy="444906"/>
          </a:xfrm>
        </p:spPr>
        <p:txBody>
          <a:bodyPr/>
          <a:lstStyle/>
          <a:p>
            <a:r>
              <a:rPr lang="fr-FR" dirty="0"/>
              <a:t>Etude de cas n°1</a:t>
            </a:r>
          </a:p>
        </p:txBody>
      </p:sp>
      <p:sp>
        <p:nvSpPr>
          <p:cNvPr id="4" name="Espace réservé du contenu 3">
            <a:extLst>
              <a:ext uri="{FF2B5EF4-FFF2-40B4-BE49-F238E27FC236}">
                <a16:creationId xmlns:a16="http://schemas.microsoft.com/office/drawing/2014/main" id="{D6D57AD8-123A-4CA9-B8A8-649D78A7C236}"/>
              </a:ext>
            </a:extLst>
          </p:cNvPr>
          <p:cNvSpPr>
            <a:spLocks noGrp="1"/>
          </p:cNvSpPr>
          <p:nvPr>
            <p:ph sz="quarter" idx="12"/>
          </p:nvPr>
        </p:nvSpPr>
        <p:spPr/>
        <p:txBody>
          <a:bodyPr/>
          <a:lstStyle/>
          <a:p>
            <a:r>
              <a:rPr lang="fr-FR" b="1" u="sng" dirty="0"/>
              <a:t>Tâche 5 :</a:t>
            </a:r>
            <a:r>
              <a:rPr lang="fr-FR" b="1" dirty="0"/>
              <a:t> </a:t>
            </a:r>
            <a:r>
              <a:rPr lang="fr-FR" dirty="0"/>
              <a:t>Importer du code et créer le pipeline de build Azure DevOps</a:t>
            </a:r>
          </a:p>
          <a:p>
            <a:pPr marL="623888" indent="-361950">
              <a:buFont typeface="+mj-lt"/>
              <a:buAutoNum type="arabicPeriod" startAt="3"/>
            </a:pPr>
            <a:r>
              <a:rPr lang="fr-FR" dirty="0"/>
              <a:t>Dans la vue du référentiel, sous </a:t>
            </a:r>
            <a:r>
              <a:rPr lang="fr-FR" b="1" dirty="0"/>
              <a:t>ou importer un référentiel </a:t>
            </a:r>
            <a:r>
              <a:rPr lang="fr-FR" dirty="0"/>
              <a:t>, cliquez sur </a:t>
            </a:r>
            <a:r>
              <a:rPr lang="fr-FR" b="1" dirty="0"/>
              <a:t>Importer</a:t>
            </a:r>
            <a:r>
              <a:rPr lang="fr-FR" dirty="0"/>
              <a:t> et entrez l'url </a:t>
            </a:r>
            <a:r>
              <a:rPr lang="fr-FR" u="sng" dirty="0">
                <a:solidFill>
                  <a:srgbClr val="FF4B94"/>
                </a:solidFill>
              </a:rPr>
              <a:t>https://github.com/cadullms</a:t>
            </a:r>
            <a:r>
              <a:rPr lang="fr-FR" u="sng" dirty="0">
                <a:solidFill>
                  <a:srgbClr val="FF4B94"/>
                </a:solidFill>
                <a:hlinkClick r:id="rId2">
                  <a:extLst>
                    <a:ext uri="{A12FA001-AC4F-418D-AE19-62706E023703}">
                      <ahyp:hlinkClr xmlns:ahyp="http://schemas.microsoft.com/office/drawing/2018/hyperlinkcolor" val="tx"/>
                    </a:ext>
                  </a:extLst>
                </a:hlinkClick>
              </a:rPr>
              <a:t>/simplegreet</a:t>
            </a:r>
            <a:r>
              <a:rPr lang="fr-FR" u="sng" dirty="0">
                <a:solidFill>
                  <a:srgbClr val="FF4B94"/>
                </a:solidFill>
              </a:rPr>
              <a:t> </a:t>
            </a:r>
            <a:r>
              <a:rPr lang="fr-FR" dirty="0"/>
              <a:t>et cliquez sur </a:t>
            </a:r>
            <a:r>
              <a:rPr lang="fr-FR" b="1" dirty="0"/>
              <a:t>Importer</a:t>
            </a:r>
            <a:r>
              <a:rPr lang="fr-FR" dirty="0"/>
              <a:t>:</a:t>
            </a:r>
          </a:p>
          <a:p>
            <a:pPr marL="261938"/>
            <a:endParaRPr lang="fr-FR" dirty="0"/>
          </a:p>
        </p:txBody>
      </p:sp>
      <p:pic>
        <p:nvPicPr>
          <p:cNvPr id="6" name="Image 5">
            <a:extLst>
              <a:ext uri="{FF2B5EF4-FFF2-40B4-BE49-F238E27FC236}">
                <a16:creationId xmlns:a16="http://schemas.microsoft.com/office/drawing/2014/main" id="{258F4F12-8FCC-D839-8978-01F540D2FA8F}"/>
              </a:ext>
            </a:extLst>
          </p:cNvPr>
          <p:cNvPicPr>
            <a:picLocks noChangeAspect="1"/>
          </p:cNvPicPr>
          <p:nvPr/>
        </p:nvPicPr>
        <p:blipFill>
          <a:blip r:embed="rId3"/>
          <a:stretch>
            <a:fillRect/>
          </a:stretch>
        </p:blipFill>
        <p:spPr>
          <a:xfrm>
            <a:off x="5255172" y="2595727"/>
            <a:ext cx="5674710" cy="3982614"/>
          </a:xfrm>
          <a:prstGeom prst="rect">
            <a:avLst/>
          </a:prstGeom>
        </p:spPr>
      </p:pic>
      <p:sp>
        <p:nvSpPr>
          <p:cNvPr id="8" name="ZoneTexte 7">
            <a:extLst>
              <a:ext uri="{FF2B5EF4-FFF2-40B4-BE49-F238E27FC236}">
                <a16:creationId xmlns:a16="http://schemas.microsoft.com/office/drawing/2014/main" id="{CCB9C6B7-A975-C36D-DEE8-2A6D93879BD5}"/>
              </a:ext>
            </a:extLst>
          </p:cNvPr>
          <p:cNvSpPr txBox="1"/>
          <p:nvPr/>
        </p:nvSpPr>
        <p:spPr>
          <a:xfrm>
            <a:off x="720000" y="2875002"/>
            <a:ext cx="4370135" cy="1107996"/>
          </a:xfrm>
          <a:prstGeom prst="rect">
            <a:avLst/>
          </a:prstGeom>
          <a:noFill/>
        </p:spPr>
        <p:txBody>
          <a:bodyPr wrap="square" rtlCol="0">
            <a:spAutoFit/>
          </a:bodyPr>
          <a:lstStyle/>
          <a:p>
            <a:pPr algn="just"/>
            <a:r>
              <a:rPr lang="fr-FR" sz="1200" dirty="0">
                <a:solidFill>
                  <a:srgbClr val="565656"/>
                </a:solidFill>
                <a:cs typeface="Calibri" panose="020F0502020204030204" pitchFamily="34" charset="0"/>
              </a:rPr>
              <a:t>Cela lancera le processus d'importation, qui ne devrait pas prendre longtemps. Le référentiel importé est le même que celui que nous avons cloné pour obtenir notre infrastructure - il contient également le code de notre application.</a:t>
            </a:r>
          </a:p>
          <a:p>
            <a:endParaRPr lang="fr-FR" dirty="0"/>
          </a:p>
        </p:txBody>
      </p:sp>
      <p:sp>
        <p:nvSpPr>
          <p:cNvPr id="11" name="Titre 1">
            <a:extLst>
              <a:ext uri="{FF2B5EF4-FFF2-40B4-BE49-F238E27FC236}">
                <a16:creationId xmlns:a16="http://schemas.microsoft.com/office/drawing/2014/main" id="{6C50D424-ECB9-1235-AF99-1E666314D1FA}"/>
              </a:ext>
            </a:extLst>
          </p:cNvPr>
          <p:cNvSpPr>
            <a:spLocks noGrp="1"/>
          </p:cNvSpPr>
          <p:nvPr>
            <p:ph type="title"/>
          </p:nvPr>
        </p:nvSpPr>
        <p:spPr>
          <a:xfrm>
            <a:off x="180000" y="400050"/>
            <a:ext cx="5075172" cy="415143"/>
          </a:xfrm>
        </p:spPr>
        <p:txBody>
          <a:bodyPr/>
          <a:lstStyle/>
          <a:p>
            <a:r>
              <a:rPr lang="fr-CA" sz="2000" dirty="0">
                <a:effectLst/>
                <a:latin typeface="Calibri" panose="020F0502020204030204" pitchFamily="34" charset="0"/>
                <a:ea typeface="Liberation Sans Narrow"/>
              </a:rPr>
              <a:t>Implémentation de la CI/CD avec GitHub</a:t>
            </a:r>
            <a:endParaRPr lang="fr-FR" dirty="0"/>
          </a:p>
        </p:txBody>
      </p:sp>
    </p:spTree>
    <p:extLst>
      <p:ext uri="{BB962C8B-B14F-4D97-AF65-F5344CB8AC3E}">
        <p14:creationId xmlns:p14="http://schemas.microsoft.com/office/powerpoint/2010/main" val="169058011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BF1FDCB6-1721-42CA-A5C4-25DDF4375FA8}"/>
              </a:ext>
            </a:extLst>
          </p:cNvPr>
          <p:cNvSpPr>
            <a:spLocks noGrp="1"/>
          </p:cNvSpPr>
          <p:nvPr>
            <p:ph sz="quarter" idx="13"/>
          </p:nvPr>
        </p:nvSpPr>
        <p:spPr/>
        <p:txBody>
          <a:bodyPr/>
          <a:lstStyle/>
          <a:p>
            <a:r>
              <a:rPr lang="fr-FR" dirty="0">
                <a:sym typeface="Wingdings" panose="05000000000000000000" pitchFamily="2" charset="2"/>
              </a:rPr>
              <a:t>Eléments de réponse</a:t>
            </a:r>
            <a:endParaRPr lang="fr-FR" dirty="0"/>
          </a:p>
        </p:txBody>
      </p:sp>
      <p:sp>
        <p:nvSpPr>
          <p:cNvPr id="3" name="Espace réservé du texte 2">
            <a:extLst>
              <a:ext uri="{FF2B5EF4-FFF2-40B4-BE49-F238E27FC236}">
                <a16:creationId xmlns:a16="http://schemas.microsoft.com/office/drawing/2014/main" id="{39353A45-0B1D-4764-98CD-44348BD3AA76}"/>
              </a:ext>
            </a:extLst>
          </p:cNvPr>
          <p:cNvSpPr>
            <a:spLocks noGrp="1"/>
          </p:cNvSpPr>
          <p:nvPr>
            <p:ph type="body" sz="quarter" idx="11"/>
          </p:nvPr>
        </p:nvSpPr>
        <p:spPr>
          <a:xfrm>
            <a:off x="180000" y="859115"/>
            <a:ext cx="5075172" cy="444906"/>
          </a:xfrm>
        </p:spPr>
        <p:txBody>
          <a:bodyPr/>
          <a:lstStyle/>
          <a:p>
            <a:r>
              <a:rPr lang="fr-FR" dirty="0"/>
              <a:t>Etude de cas n°1</a:t>
            </a:r>
          </a:p>
        </p:txBody>
      </p:sp>
      <p:sp>
        <p:nvSpPr>
          <p:cNvPr id="4" name="Espace réservé du contenu 3">
            <a:extLst>
              <a:ext uri="{FF2B5EF4-FFF2-40B4-BE49-F238E27FC236}">
                <a16:creationId xmlns:a16="http://schemas.microsoft.com/office/drawing/2014/main" id="{D6D57AD8-123A-4CA9-B8A8-649D78A7C236}"/>
              </a:ext>
            </a:extLst>
          </p:cNvPr>
          <p:cNvSpPr>
            <a:spLocks noGrp="1"/>
          </p:cNvSpPr>
          <p:nvPr>
            <p:ph sz="quarter" idx="12"/>
          </p:nvPr>
        </p:nvSpPr>
        <p:spPr/>
        <p:txBody>
          <a:bodyPr/>
          <a:lstStyle/>
          <a:p>
            <a:r>
              <a:rPr lang="fr-FR" b="1" u="sng" dirty="0"/>
              <a:t>Tâche 5 :</a:t>
            </a:r>
            <a:r>
              <a:rPr lang="fr-FR" b="1" dirty="0"/>
              <a:t> </a:t>
            </a:r>
            <a:r>
              <a:rPr lang="fr-FR" dirty="0"/>
              <a:t>Importer du code et créer le pipeline de build Azure DevOps</a:t>
            </a:r>
          </a:p>
          <a:p>
            <a:pPr marL="623888" indent="-361950">
              <a:buFont typeface="+mj-lt"/>
              <a:buAutoNum type="arabicPeriod" startAt="4"/>
            </a:pPr>
            <a:r>
              <a:rPr lang="fr-FR" dirty="0"/>
              <a:t>Une fois l'importation terminée, votre navigateur doit afficher une vue de l'explorateur de code du code importé. Vous pouvez consulter le </a:t>
            </a:r>
            <a:r>
              <a:rPr lang="fr-FR" dirty="0">
                <a:solidFill>
                  <a:srgbClr val="FF4B94"/>
                </a:solidFill>
              </a:rPr>
              <a:t>README.md </a:t>
            </a:r>
            <a:r>
              <a:rPr lang="fr-FR" dirty="0"/>
              <a:t>fichier pour obtenir des informations sur l'application.</a:t>
            </a:r>
            <a:r>
              <a:rPr lang="fr-FR" u="sng" dirty="0">
                <a:solidFill>
                  <a:srgbClr val="FF4B94"/>
                </a:solidFill>
              </a:rPr>
              <a:t> </a:t>
            </a:r>
          </a:p>
          <a:p>
            <a:pPr marL="623888" indent="-361950">
              <a:buFont typeface="+mj-lt"/>
              <a:buAutoNum type="arabicPeriod" startAt="4"/>
            </a:pPr>
            <a:r>
              <a:rPr lang="fr-FR" dirty="0"/>
              <a:t>Explorez brièvement le code de l'application dans le </a:t>
            </a:r>
            <a:r>
              <a:rPr lang="fr-FR" dirty="0" err="1">
                <a:solidFill>
                  <a:srgbClr val="FF4B94"/>
                </a:solidFill>
              </a:rPr>
              <a:t>myapp</a:t>
            </a:r>
            <a:r>
              <a:rPr lang="fr-FR" dirty="0"/>
              <a:t> dossier. La partie la plus intéressante pour nous est le fichier </a:t>
            </a:r>
            <a:r>
              <a:rPr lang="fr-FR" dirty="0">
                <a:solidFill>
                  <a:srgbClr val="FF4B94"/>
                </a:solidFill>
              </a:rPr>
              <a:t>pom.xml</a:t>
            </a:r>
            <a:r>
              <a:rPr lang="fr-FR" dirty="0"/>
              <a:t>, qui contient toutes les informations dont nous avons besoin pour construire l'application avec </a:t>
            </a:r>
            <a:r>
              <a:rPr lang="fr-FR" b="1" dirty="0"/>
              <a:t>Maven</a:t>
            </a:r>
            <a:r>
              <a:rPr lang="fr-FR" dirty="0"/>
              <a:t> . C'est ce qu'un développeur d'application utiliserait pour créer l'application sur une machine de développement, mais nous pouvons (devons) utiliser le même fichier pour créer dans le cloud.</a:t>
            </a:r>
          </a:p>
          <a:p>
            <a:pPr marL="261938"/>
            <a:r>
              <a:rPr lang="fr-FR" dirty="0"/>
              <a:t>Mais le </a:t>
            </a:r>
            <a:r>
              <a:rPr lang="fr-FR" dirty="0">
                <a:solidFill>
                  <a:srgbClr val="FF4B94"/>
                </a:solidFill>
              </a:rPr>
              <a:t>pom.xml </a:t>
            </a:r>
            <a:r>
              <a:rPr lang="fr-FR" dirty="0"/>
              <a:t>fichier lui-même ne suffit pas pour la construction dans le cloud. Des informations supplémentaires sont nécessaires, telles que le type d'agent sur lequel la construction doit s'exécuter et où le résultat de la construction doit être placé. Tout cela peut être défini pour une build Azure DevOps dans un </a:t>
            </a:r>
            <a:r>
              <a:rPr lang="fr-FR" dirty="0" err="1">
                <a:solidFill>
                  <a:srgbClr val="FF4B94"/>
                </a:solidFill>
              </a:rPr>
              <a:t>yaml</a:t>
            </a:r>
            <a:r>
              <a:rPr lang="fr-FR" dirty="0"/>
              <a:t> fichier, ce que nous verrons à l'étape suivante.</a:t>
            </a:r>
          </a:p>
          <a:p>
            <a:pPr marL="623888" indent="-361950">
              <a:buFont typeface="+mj-lt"/>
              <a:buAutoNum type="arabicPeriod" startAt="6"/>
            </a:pPr>
            <a:r>
              <a:rPr lang="fr-FR" dirty="0"/>
              <a:t>Retournez au dossier racine du référentiel et inspectez le fichier </a:t>
            </a:r>
            <a:r>
              <a:rPr lang="fr-FR" dirty="0">
                <a:solidFill>
                  <a:srgbClr val="FF4B94"/>
                </a:solidFill>
              </a:rPr>
              <a:t>azure-pipelines.yml</a:t>
            </a:r>
            <a:r>
              <a:rPr lang="fr-FR" dirty="0"/>
              <a:t>. Ce fichier définit que nous devons exécuter dans la </a:t>
            </a:r>
            <a:r>
              <a:rPr lang="fr-FR" dirty="0">
                <a:solidFill>
                  <a:srgbClr val="FF4B94"/>
                </a:solidFill>
              </a:rPr>
              <a:t>Default </a:t>
            </a:r>
            <a:r>
              <a:rPr lang="fr-FR" dirty="0"/>
              <a:t>file d'attente de l'agent (à laquelle nous avons ajouté notre agent privé dans l'exercice précédent) et quelques étapes pour effectuer la construction réelle du produit. Il s'agit principalement de deux appels à l'ensemble d'outils Maven.</a:t>
            </a:r>
          </a:p>
          <a:p>
            <a:pPr marL="623888" indent="-361950">
              <a:buFont typeface="Arial" panose="020B0604020202020204" pitchFamily="34" charset="0"/>
              <a:buChar char="•"/>
            </a:pPr>
            <a:r>
              <a:rPr lang="fr-FR" dirty="0"/>
              <a:t>La première étape est nécessaire car, pour des raisons contractuelles, le pilote JDBC pour SQL Server n'est pas disponible sur le référentiel public Maven. Au lieu de cela, nous l'installons localement ici à partir d'une version disponible dans notre référentiel.</a:t>
            </a:r>
          </a:p>
          <a:p>
            <a:pPr marL="623888" indent="-361950">
              <a:buFont typeface="Arial" panose="020B0604020202020204" pitchFamily="34" charset="0"/>
              <a:buChar char="•"/>
            </a:pPr>
            <a:r>
              <a:rPr lang="fr-FR" dirty="0"/>
              <a:t>La deuxième étape appelle Maven pour faire la construction réelle du </a:t>
            </a:r>
            <a:r>
              <a:rPr lang="fr-FR" dirty="0">
                <a:solidFill>
                  <a:srgbClr val="FF4B94"/>
                </a:solidFill>
              </a:rPr>
              <a:t>pom.xml</a:t>
            </a:r>
            <a:r>
              <a:rPr lang="fr-FR" dirty="0"/>
              <a:t>.</a:t>
            </a:r>
          </a:p>
        </p:txBody>
      </p:sp>
      <p:sp>
        <p:nvSpPr>
          <p:cNvPr id="11" name="Titre 1">
            <a:extLst>
              <a:ext uri="{FF2B5EF4-FFF2-40B4-BE49-F238E27FC236}">
                <a16:creationId xmlns:a16="http://schemas.microsoft.com/office/drawing/2014/main" id="{6C50D424-ECB9-1235-AF99-1E666314D1FA}"/>
              </a:ext>
            </a:extLst>
          </p:cNvPr>
          <p:cNvSpPr>
            <a:spLocks noGrp="1"/>
          </p:cNvSpPr>
          <p:nvPr>
            <p:ph type="title"/>
          </p:nvPr>
        </p:nvSpPr>
        <p:spPr>
          <a:xfrm>
            <a:off x="180000" y="400050"/>
            <a:ext cx="5075172" cy="415143"/>
          </a:xfrm>
        </p:spPr>
        <p:txBody>
          <a:bodyPr/>
          <a:lstStyle/>
          <a:p>
            <a:r>
              <a:rPr lang="fr-CA" sz="2000" dirty="0">
                <a:effectLst/>
                <a:latin typeface="Calibri" panose="020F0502020204030204" pitchFamily="34" charset="0"/>
                <a:ea typeface="Liberation Sans Narrow"/>
              </a:rPr>
              <a:t>Implémentation de la CI/CD avec GitHub</a:t>
            </a:r>
            <a:endParaRPr lang="fr-FR" dirty="0"/>
          </a:p>
        </p:txBody>
      </p:sp>
    </p:spTree>
    <p:extLst>
      <p:ext uri="{BB962C8B-B14F-4D97-AF65-F5344CB8AC3E}">
        <p14:creationId xmlns:p14="http://schemas.microsoft.com/office/powerpoint/2010/main" val="168206594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BF1FDCB6-1721-42CA-A5C4-25DDF4375FA8}"/>
              </a:ext>
            </a:extLst>
          </p:cNvPr>
          <p:cNvSpPr>
            <a:spLocks noGrp="1"/>
          </p:cNvSpPr>
          <p:nvPr>
            <p:ph sz="quarter" idx="13"/>
          </p:nvPr>
        </p:nvSpPr>
        <p:spPr/>
        <p:txBody>
          <a:bodyPr/>
          <a:lstStyle/>
          <a:p>
            <a:r>
              <a:rPr lang="fr-FR" dirty="0">
                <a:sym typeface="Wingdings" panose="05000000000000000000" pitchFamily="2" charset="2"/>
              </a:rPr>
              <a:t>Eléments de réponse</a:t>
            </a:r>
            <a:endParaRPr lang="fr-FR" dirty="0"/>
          </a:p>
        </p:txBody>
      </p:sp>
      <p:sp>
        <p:nvSpPr>
          <p:cNvPr id="3" name="Espace réservé du texte 2">
            <a:extLst>
              <a:ext uri="{FF2B5EF4-FFF2-40B4-BE49-F238E27FC236}">
                <a16:creationId xmlns:a16="http://schemas.microsoft.com/office/drawing/2014/main" id="{39353A45-0B1D-4764-98CD-44348BD3AA76}"/>
              </a:ext>
            </a:extLst>
          </p:cNvPr>
          <p:cNvSpPr>
            <a:spLocks noGrp="1"/>
          </p:cNvSpPr>
          <p:nvPr>
            <p:ph type="body" sz="quarter" idx="11"/>
          </p:nvPr>
        </p:nvSpPr>
        <p:spPr>
          <a:xfrm>
            <a:off x="180000" y="859115"/>
            <a:ext cx="5075172" cy="444906"/>
          </a:xfrm>
        </p:spPr>
        <p:txBody>
          <a:bodyPr/>
          <a:lstStyle/>
          <a:p>
            <a:r>
              <a:rPr lang="fr-FR" dirty="0"/>
              <a:t>Etude de cas n°1</a:t>
            </a:r>
          </a:p>
        </p:txBody>
      </p:sp>
      <p:sp>
        <p:nvSpPr>
          <p:cNvPr id="4" name="Espace réservé du contenu 3">
            <a:extLst>
              <a:ext uri="{FF2B5EF4-FFF2-40B4-BE49-F238E27FC236}">
                <a16:creationId xmlns:a16="http://schemas.microsoft.com/office/drawing/2014/main" id="{D6D57AD8-123A-4CA9-B8A8-649D78A7C236}"/>
              </a:ext>
            </a:extLst>
          </p:cNvPr>
          <p:cNvSpPr>
            <a:spLocks noGrp="1"/>
          </p:cNvSpPr>
          <p:nvPr>
            <p:ph sz="quarter" idx="12"/>
          </p:nvPr>
        </p:nvSpPr>
        <p:spPr/>
        <p:txBody>
          <a:bodyPr/>
          <a:lstStyle/>
          <a:p>
            <a:r>
              <a:rPr lang="fr-FR" b="1" u="sng" dirty="0"/>
              <a:t>Tâche 5 :</a:t>
            </a:r>
            <a:r>
              <a:rPr lang="fr-FR" b="1" dirty="0"/>
              <a:t> </a:t>
            </a:r>
            <a:r>
              <a:rPr lang="fr-FR" dirty="0"/>
              <a:t>Importer du code et créer le pipeline de build Azure DevOps</a:t>
            </a:r>
          </a:p>
          <a:p>
            <a:pPr marL="623888" indent="-361950">
              <a:buFont typeface="+mj-lt"/>
              <a:buAutoNum type="arabicPeriod" startAt="7"/>
            </a:pPr>
            <a:r>
              <a:rPr lang="fr-FR" dirty="0"/>
              <a:t>Pour lancer réellement le build, dans le menu, cliquez sur Pipelines :</a:t>
            </a:r>
          </a:p>
          <a:p>
            <a:pPr marL="261938"/>
            <a:r>
              <a:rPr lang="fr-FR" dirty="0"/>
              <a:t>Vous verrez une liste vide de Build Pipelines.</a:t>
            </a:r>
          </a:p>
        </p:txBody>
      </p:sp>
      <p:sp>
        <p:nvSpPr>
          <p:cNvPr id="11" name="Titre 1">
            <a:extLst>
              <a:ext uri="{FF2B5EF4-FFF2-40B4-BE49-F238E27FC236}">
                <a16:creationId xmlns:a16="http://schemas.microsoft.com/office/drawing/2014/main" id="{6C50D424-ECB9-1235-AF99-1E666314D1FA}"/>
              </a:ext>
            </a:extLst>
          </p:cNvPr>
          <p:cNvSpPr>
            <a:spLocks noGrp="1"/>
          </p:cNvSpPr>
          <p:nvPr>
            <p:ph type="title"/>
          </p:nvPr>
        </p:nvSpPr>
        <p:spPr>
          <a:xfrm>
            <a:off x="180000" y="400050"/>
            <a:ext cx="5075172" cy="415143"/>
          </a:xfrm>
        </p:spPr>
        <p:txBody>
          <a:bodyPr/>
          <a:lstStyle/>
          <a:p>
            <a:r>
              <a:rPr lang="fr-CA" sz="2000" dirty="0">
                <a:effectLst/>
                <a:latin typeface="Calibri" panose="020F0502020204030204" pitchFamily="34" charset="0"/>
                <a:ea typeface="Liberation Sans Narrow"/>
              </a:rPr>
              <a:t>Implémentation de la CI/CD avec GitHub</a:t>
            </a:r>
            <a:endParaRPr lang="fr-FR" dirty="0"/>
          </a:p>
        </p:txBody>
      </p:sp>
      <p:pic>
        <p:nvPicPr>
          <p:cNvPr id="2" name="Image 1">
            <a:extLst>
              <a:ext uri="{FF2B5EF4-FFF2-40B4-BE49-F238E27FC236}">
                <a16:creationId xmlns:a16="http://schemas.microsoft.com/office/drawing/2014/main" id="{8680E9FB-B531-8E2B-7834-34977E904CF0}"/>
              </a:ext>
            </a:extLst>
          </p:cNvPr>
          <p:cNvPicPr>
            <a:picLocks noChangeAspect="1"/>
          </p:cNvPicPr>
          <p:nvPr/>
        </p:nvPicPr>
        <p:blipFill>
          <a:blip r:embed="rId2"/>
          <a:stretch>
            <a:fillRect/>
          </a:stretch>
        </p:blipFill>
        <p:spPr>
          <a:xfrm>
            <a:off x="6570208" y="2105003"/>
            <a:ext cx="3667125" cy="4191000"/>
          </a:xfrm>
          <a:prstGeom prst="rect">
            <a:avLst/>
          </a:prstGeom>
        </p:spPr>
      </p:pic>
    </p:spTree>
    <p:extLst>
      <p:ext uri="{BB962C8B-B14F-4D97-AF65-F5344CB8AC3E}">
        <p14:creationId xmlns:p14="http://schemas.microsoft.com/office/powerpoint/2010/main" val="252972535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BF1FDCB6-1721-42CA-A5C4-25DDF4375FA8}"/>
              </a:ext>
            </a:extLst>
          </p:cNvPr>
          <p:cNvSpPr>
            <a:spLocks noGrp="1"/>
          </p:cNvSpPr>
          <p:nvPr>
            <p:ph sz="quarter" idx="13"/>
          </p:nvPr>
        </p:nvSpPr>
        <p:spPr/>
        <p:txBody>
          <a:bodyPr/>
          <a:lstStyle/>
          <a:p>
            <a:r>
              <a:rPr lang="fr-FR" dirty="0">
                <a:sym typeface="Wingdings" panose="05000000000000000000" pitchFamily="2" charset="2"/>
              </a:rPr>
              <a:t>Eléments de réponse</a:t>
            </a:r>
            <a:endParaRPr lang="fr-FR" dirty="0"/>
          </a:p>
        </p:txBody>
      </p:sp>
      <p:sp>
        <p:nvSpPr>
          <p:cNvPr id="3" name="Espace réservé du texte 2">
            <a:extLst>
              <a:ext uri="{FF2B5EF4-FFF2-40B4-BE49-F238E27FC236}">
                <a16:creationId xmlns:a16="http://schemas.microsoft.com/office/drawing/2014/main" id="{39353A45-0B1D-4764-98CD-44348BD3AA76}"/>
              </a:ext>
            </a:extLst>
          </p:cNvPr>
          <p:cNvSpPr>
            <a:spLocks noGrp="1"/>
          </p:cNvSpPr>
          <p:nvPr>
            <p:ph type="body" sz="quarter" idx="11"/>
          </p:nvPr>
        </p:nvSpPr>
        <p:spPr>
          <a:xfrm>
            <a:off x="180000" y="859115"/>
            <a:ext cx="5075172" cy="444906"/>
          </a:xfrm>
        </p:spPr>
        <p:txBody>
          <a:bodyPr/>
          <a:lstStyle/>
          <a:p>
            <a:r>
              <a:rPr lang="fr-FR" dirty="0"/>
              <a:t>Etude de cas n°1</a:t>
            </a:r>
          </a:p>
        </p:txBody>
      </p:sp>
      <p:sp>
        <p:nvSpPr>
          <p:cNvPr id="4" name="Espace réservé du contenu 3">
            <a:extLst>
              <a:ext uri="{FF2B5EF4-FFF2-40B4-BE49-F238E27FC236}">
                <a16:creationId xmlns:a16="http://schemas.microsoft.com/office/drawing/2014/main" id="{D6D57AD8-123A-4CA9-B8A8-649D78A7C236}"/>
              </a:ext>
            </a:extLst>
          </p:cNvPr>
          <p:cNvSpPr>
            <a:spLocks noGrp="1"/>
          </p:cNvSpPr>
          <p:nvPr>
            <p:ph sz="quarter" idx="12"/>
          </p:nvPr>
        </p:nvSpPr>
        <p:spPr/>
        <p:txBody>
          <a:bodyPr/>
          <a:lstStyle/>
          <a:p>
            <a:r>
              <a:rPr lang="fr-FR" b="1" u="sng" dirty="0"/>
              <a:t>Tâche 5 :</a:t>
            </a:r>
            <a:r>
              <a:rPr lang="fr-FR" b="1" dirty="0"/>
              <a:t> </a:t>
            </a:r>
            <a:r>
              <a:rPr lang="fr-FR" dirty="0"/>
              <a:t>Importer du code et créer le pipeline de build Azure DevOps</a:t>
            </a:r>
          </a:p>
          <a:p>
            <a:pPr marL="623888" indent="-361950">
              <a:buFont typeface="+mj-lt"/>
              <a:buAutoNum type="arabicPeriod" startAt="8"/>
            </a:pPr>
            <a:r>
              <a:rPr lang="fr-FR" dirty="0"/>
              <a:t>Cliquez sur </a:t>
            </a:r>
            <a:r>
              <a:rPr lang="fr-FR" b="1" dirty="0"/>
              <a:t>Nouveau pipeline </a:t>
            </a:r>
            <a:r>
              <a:rPr lang="fr-FR" dirty="0"/>
              <a:t>. Lorsque vous êtes invité à indiquer où se trouve votre code, choisissez </a:t>
            </a:r>
            <a:r>
              <a:rPr lang="fr-FR" b="1" dirty="0"/>
              <a:t>Azure Repos </a:t>
            </a:r>
            <a:r>
              <a:rPr lang="fr-FR" dirty="0"/>
              <a:t>, puis sélectionnez notre référentiel. Vous devriez maintenant voir le contenu du </a:t>
            </a:r>
            <a:r>
              <a:rPr lang="fr-FR" dirty="0">
                <a:solidFill>
                  <a:srgbClr val="FF4B94"/>
                </a:solidFill>
              </a:rPr>
              <a:t>azure-pipelines.yml </a:t>
            </a:r>
            <a:r>
              <a:rPr lang="fr-FR" dirty="0"/>
              <a:t>fichier. En effet, par convention, si un fichier portant ce nom existe dans le dossier racine d'un référentiel, Azure DevOps suppose par convention qu'il doit s'agir de notre définition de build. Vous pouvez également choisir un autre fichier </a:t>
            </a:r>
            <a:r>
              <a:rPr lang="fr-FR" dirty="0" err="1"/>
              <a:t>yml</a:t>
            </a:r>
            <a:r>
              <a:rPr lang="fr-FR" dirty="0"/>
              <a:t> ou utiliser une interface utilisateur à la place pour définir votre build. </a:t>
            </a:r>
          </a:p>
          <a:p>
            <a:pPr marL="623888" indent="-361950">
              <a:buFont typeface="+mj-lt"/>
              <a:buAutoNum type="arabicPeriod" startAt="8"/>
            </a:pPr>
            <a:r>
              <a:rPr lang="fr-FR" dirty="0"/>
              <a:t>Cliquez sur </a:t>
            </a:r>
            <a:r>
              <a:rPr lang="fr-FR" b="1" dirty="0"/>
              <a:t>Exécuter</a:t>
            </a:r>
            <a:r>
              <a:rPr lang="fr-FR" dirty="0"/>
              <a:t> . Cela utilisera tous les paramètres tels qu'ils sont actuellement définis dans le </a:t>
            </a:r>
            <a:r>
              <a:rPr lang="fr-FR" dirty="0">
                <a:solidFill>
                  <a:srgbClr val="FF4B94"/>
                </a:solidFill>
              </a:rPr>
              <a:t>azure-pipelines.yml </a:t>
            </a:r>
            <a:r>
              <a:rPr lang="fr-FR" dirty="0"/>
              <a:t>fichier, ce qui nous convient. Vous devriez voir une page de construction où vous pouvez suivre la progression de la construction. La construction devrait finalement réussir. La construction est maintenant définie comme une construction d'intégration continue (CI), ce qui signifie que chaque fois qu'un nouveau code est transmis à notre référentiel, la construction s'exécutera à nouveau.</a:t>
            </a:r>
          </a:p>
          <a:p>
            <a:pPr marL="623888" indent="-361950">
              <a:buFont typeface="+mj-lt"/>
              <a:buAutoNum type="arabicPeriod" startAt="8"/>
            </a:pPr>
            <a:r>
              <a:rPr lang="fr-FR" dirty="0"/>
              <a:t>Dans la page de résultat de build, cliquez sur </a:t>
            </a:r>
            <a:r>
              <a:rPr lang="fr-FR" b="1" dirty="0"/>
              <a:t>Artifacts</a:t>
            </a:r>
            <a:r>
              <a:rPr lang="fr-FR" dirty="0"/>
              <a:t> , puis sélectionnez </a:t>
            </a:r>
            <a:r>
              <a:rPr lang="fr-FR" b="1" dirty="0"/>
              <a:t>drop</a:t>
            </a:r>
            <a:r>
              <a:rPr lang="fr-FR" dirty="0"/>
              <a:t> :</a:t>
            </a:r>
          </a:p>
          <a:p>
            <a:pPr marL="261938"/>
            <a:r>
              <a:rPr lang="fr-FR" dirty="0"/>
              <a:t>Cela ouvrira un explorateur pour les artefacts produits par notre build. Dans ce cas, il s'agit uniquement du </a:t>
            </a:r>
            <a:r>
              <a:rPr lang="fr-FR" dirty="0" err="1">
                <a:solidFill>
                  <a:srgbClr val="FF4B94"/>
                </a:solidFill>
              </a:rPr>
              <a:t>myapp.war</a:t>
            </a:r>
            <a:r>
              <a:rPr lang="fr-FR" dirty="0">
                <a:solidFill>
                  <a:srgbClr val="FF4B94"/>
                </a:solidFill>
              </a:rPr>
              <a:t> </a:t>
            </a:r>
            <a:r>
              <a:rPr lang="fr-FR" dirty="0"/>
              <a:t>fichier.</a:t>
            </a:r>
          </a:p>
          <a:p>
            <a:pPr marL="261938"/>
            <a:endParaRPr lang="fr-FR" dirty="0"/>
          </a:p>
          <a:p>
            <a:pPr marL="261938"/>
            <a:endParaRPr lang="fr-FR" dirty="0"/>
          </a:p>
          <a:p>
            <a:pPr marL="261938"/>
            <a:endParaRPr lang="fr-FR" dirty="0"/>
          </a:p>
        </p:txBody>
      </p:sp>
      <p:sp>
        <p:nvSpPr>
          <p:cNvPr id="11" name="Titre 1">
            <a:extLst>
              <a:ext uri="{FF2B5EF4-FFF2-40B4-BE49-F238E27FC236}">
                <a16:creationId xmlns:a16="http://schemas.microsoft.com/office/drawing/2014/main" id="{6C50D424-ECB9-1235-AF99-1E666314D1FA}"/>
              </a:ext>
            </a:extLst>
          </p:cNvPr>
          <p:cNvSpPr>
            <a:spLocks noGrp="1"/>
          </p:cNvSpPr>
          <p:nvPr>
            <p:ph type="title"/>
          </p:nvPr>
        </p:nvSpPr>
        <p:spPr>
          <a:xfrm>
            <a:off x="180000" y="400050"/>
            <a:ext cx="5075172" cy="415143"/>
          </a:xfrm>
        </p:spPr>
        <p:txBody>
          <a:bodyPr/>
          <a:lstStyle/>
          <a:p>
            <a:r>
              <a:rPr lang="fr-CA" sz="2000" dirty="0">
                <a:effectLst/>
                <a:latin typeface="Calibri" panose="020F0502020204030204" pitchFamily="34" charset="0"/>
                <a:ea typeface="Liberation Sans Narrow"/>
              </a:rPr>
              <a:t>Implémentation de la CI/CD avec GitHub</a:t>
            </a:r>
            <a:endParaRPr lang="fr-FR" dirty="0"/>
          </a:p>
        </p:txBody>
      </p:sp>
      <p:pic>
        <p:nvPicPr>
          <p:cNvPr id="6" name="Image 5">
            <a:extLst>
              <a:ext uri="{FF2B5EF4-FFF2-40B4-BE49-F238E27FC236}">
                <a16:creationId xmlns:a16="http://schemas.microsoft.com/office/drawing/2014/main" id="{777E3737-1752-3652-6112-40496C2C45B1}"/>
              </a:ext>
            </a:extLst>
          </p:cNvPr>
          <p:cNvPicPr>
            <a:picLocks noChangeAspect="1"/>
          </p:cNvPicPr>
          <p:nvPr/>
        </p:nvPicPr>
        <p:blipFill>
          <a:blip r:embed="rId2"/>
          <a:stretch>
            <a:fillRect/>
          </a:stretch>
        </p:blipFill>
        <p:spPr>
          <a:xfrm>
            <a:off x="6419175" y="4606863"/>
            <a:ext cx="4915126" cy="1751172"/>
          </a:xfrm>
          <a:prstGeom prst="rect">
            <a:avLst/>
          </a:prstGeom>
        </p:spPr>
      </p:pic>
      <p:sp>
        <p:nvSpPr>
          <p:cNvPr id="8" name="ZoneTexte 7">
            <a:extLst>
              <a:ext uri="{FF2B5EF4-FFF2-40B4-BE49-F238E27FC236}">
                <a16:creationId xmlns:a16="http://schemas.microsoft.com/office/drawing/2014/main" id="{21FDB8C9-1B3B-AC7D-DDD4-95ECA619EEC4}"/>
              </a:ext>
            </a:extLst>
          </p:cNvPr>
          <p:cNvSpPr txBox="1"/>
          <p:nvPr/>
        </p:nvSpPr>
        <p:spPr>
          <a:xfrm>
            <a:off x="720000" y="4860542"/>
            <a:ext cx="5699175" cy="1107996"/>
          </a:xfrm>
          <a:prstGeom prst="rect">
            <a:avLst/>
          </a:prstGeom>
          <a:noFill/>
        </p:spPr>
        <p:txBody>
          <a:bodyPr wrap="square">
            <a:spAutoFit/>
          </a:bodyPr>
          <a:lstStyle/>
          <a:p>
            <a:pPr algn="just"/>
            <a:r>
              <a:rPr lang="fr-FR" sz="1200" dirty="0">
                <a:solidFill>
                  <a:srgbClr val="565656"/>
                </a:solidFill>
                <a:cs typeface="Calibri" panose="020F0502020204030204" pitchFamily="34" charset="0"/>
              </a:rPr>
              <a:t>Le </a:t>
            </a:r>
            <a:r>
              <a:rPr lang="fr-FR" sz="1200" dirty="0" err="1">
                <a:solidFill>
                  <a:srgbClr val="FF4B94"/>
                </a:solidFill>
                <a:cs typeface="Calibri" panose="020F0502020204030204" pitchFamily="34" charset="0"/>
              </a:rPr>
              <a:t>myapp.war</a:t>
            </a:r>
            <a:r>
              <a:rPr lang="fr-FR" sz="1200" dirty="0">
                <a:solidFill>
                  <a:srgbClr val="FF4B94"/>
                </a:solidFill>
                <a:cs typeface="Calibri" panose="020F0502020204030204" pitchFamily="34" charset="0"/>
              </a:rPr>
              <a:t> </a:t>
            </a:r>
            <a:r>
              <a:rPr lang="fr-FR" sz="1200" dirty="0">
                <a:solidFill>
                  <a:srgbClr val="565656"/>
                </a:solidFill>
                <a:cs typeface="Calibri" panose="020F0502020204030204" pitchFamily="34" charset="0"/>
              </a:rPr>
              <a:t>package d'application que nous venons de construire est le résultat et conclut notre expérience de création de CI Build Pipeline. Cet artefact de sortie peut maintenant être utilisé dans la partie suivante de nos pipelines, le Release Pipeline, qui est le sujet du prochain exercice.</a:t>
            </a:r>
          </a:p>
          <a:p>
            <a:endParaRPr lang="fr-FR" dirty="0"/>
          </a:p>
        </p:txBody>
      </p:sp>
    </p:spTree>
    <p:extLst>
      <p:ext uri="{BB962C8B-B14F-4D97-AF65-F5344CB8AC3E}">
        <p14:creationId xmlns:p14="http://schemas.microsoft.com/office/powerpoint/2010/main" val="51787367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BF1FDCB6-1721-42CA-A5C4-25DDF4375FA8}"/>
              </a:ext>
            </a:extLst>
          </p:cNvPr>
          <p:cNvSpPr>
            <a:spLocks noGrp="1"/>
          </p:cNvSpPr>
          <p:nvPr>
            <p:ph sz="quarter" idx="13"/>
          </p:nvPr>
        </p:nvSpPr>
        <p:spPr/>
        <p:txBody>
          <a:bodyPr/>
          <a:lstStyle/>
          <a:p>
            <a:r>
              <a:rPr lang="fr-FR" dirty="0">
                <a:sym typeface="Wingdings" panose="05000000000000000000" pitchFamily="2" charset="2"/>
              </a:rPr>
              <a:t>Eléments de réponse</a:t>
            </a:r>
            <a:endParaRPr lang="fr-FR" dirty="0"/>
          </a:p>
        </p:txBody>
      </p:sp>
      <p:sp>
        <p:nvSpPr>
          <p:cNvPr id="3" name="Espace réservé du texte 2">
            <a:extLst>
              <a:ext uri="{FF2B5EF4-FFF2-40B4-BE49-F238E27FC236}">
                <a16:creationId xmlns:a16="http://schemas.microsoft.com/office/drawing/2014/main" id="{39353A45-0B1D-4764-98CD-44348BD3AA76}"/>
              </a:ext>
            </a:extLst>
          </p:cNvPr>
          <p:cNvSpPr>
            <a:spLocks noGrp="1"/>
          </p:cNvSpPr>
          <p:nvPr>
            <p:ph type="body" sz="quarter" idx="11"/>
          </p:nvPr>
        </p:nvSpPr>
        <p:spPr>
          <a:xfrm>
            <a:off x="180000" y="859115"/>
            <a:ext cx="5075172" cy="444906"/>
          </a:xfrm>
        </p:spPr>
        <p:txBody>
          <a:bodyPr/>
          <a:lstStyle/>
          <a:p>
            <a:r>
              <a:rPr lang="fr-FR" dirty="0"/>
              <a:t>Etude de cas n°1</a:t>
            </a:r>
          </a:p>
        </p:txBody>
      </p:sp>
      <p:sp>
        <p:nvSpPr>
          <p:cNvPr id="4" name="Espace réservé du contenu 3">
            <a:extLst>
              <a:ext uri="{FF2B5EF4-FFF2-40B4-BE49-F238E27FC236}">
                <a16:creationId xmlns:a16="http://schemas.microsoft.com/office/drawing/2014/main" id="{D6D57AD8-123A-4CA9-B8A8-649D78A7C236}"/>
              </a:ext>
            </a:extLst>
          </p:cNvPr>
          <p:cNvSpPr>
            <a:spLocks noGrp="1"/>
          </p:cNvSpPr>
          <p:nvPr>
            <p:ph sz="quarter" idx="12"/>
          </p:nvPr>
        </p:nvSpPr>
        <p:spPr/>
        <p:txBody>
          <a:bodyPr/>
          <a:lstStyle/>
          <a:p>
            <a:r>
              <a:rPr lang="fr-FR" b="1" u="sng" dirty="0"/>
              <a:t>Tâche 6 :</a:t>
            </a:r>
            <a:r>
              <a:rPr lang="fr-FR" b="1" dirty="0"/>
              <a:t> </a:t>
            </a:r>
            <a:r>
              <a:rPr lang="fr-FR" dirty="0"/>
              <a:t>créer le pipeline de versions Azure DevOps</a:t>
            </a:r>
          </a:p>
          <a:p>
            <a:r>
              <a:rPr lang="fr-FR" dirty="0"/>
              <a:t>La sortie de la partie CI de CI/CD (comme le fichier .war que nous venons de créer) doit toujours être indépendante de l'environnement réel dans lequel nous déployons : elle ne doit pas contenir de spécificités d'environnement telles que des chaînes de connexion ou même des mots de passe, à la place, elle ne doit contenir  que les valeurs par défaut pour le développement local. Pourtant, pour déployer réellement dans les différents environnements (dans ce cas, un environnement de développement et un environnement de production), nous devons bien sûr faire connaître les environnements au système et définir les étapes de déploiement du package générique dans l'environnement spécifique.</a:t>
            </a:r>
          </a:p>
          <a:p>
            <a:pPr marL="623888" indent="-361950">
              <a:buFont typeface="+mj-lt"/>
              <a:buAutoNum type="arabicPeriod"/>
            </a:pPr>
            <a:r>
              <a:rPr lang="fr-FR" dirty="0"/>
              <a:t>Dans votre projet, accédez à </a:t>
            </a:r>
            <a:r>
              <a:rPr lang="fr-FR" b="1" dirty="0"/>
              <a:t>Pipelines</a:t>
            </a:r>
            <a:r>
              <a:rPr lang="fr-FR" dirty="0"/>
              <a:t> , </a:t>
            </a:r>
            <a:r>
              <a:rPr lang="fr-FR" b="1" dirty="0"/>
              <a:t>Releases</a:t>
            </a:r>
            <a:r>
              <a:rPr lang="fr-FR" dirty="0"/>
              <a:t> . Cela devrait ouvrir une liste vide de Release Pipelines.</a:t>
            </a:r>
          </a:p>
          <a:p>
            <a:pPr marL="623888" indent="-361950">
              <a:buFont typeface="+mj-lt"/>
              <a:buAutoNum type="arabicPeriod"/>
            </a:pPr>
            <a:r>
              <a:rPr lang="fr-FR" dirty="0"/>
              <a:t>Cliquez sur </a:t>
            </a:r>
            <a:r>
              <a:rPr lang="fr-FR" b="1" dirty="0"/>
              <a:t>Nouveau pipeline </a:t>
            </a:r>
            <a:r>
              <a:rPr lang="fr-FR" dirty="0"/>
              <a:t>. Cela ouvrira un tiroir </a:t>
            </a:r>
            <a:r>
              <a:rPr lang="fr-FR" b="1" dirty="0"/>
              <a:t>Sélectionner un modèle </a:t>
            </a:r>
            <a:r>
              <a:rPr lang="fr-FR" dirty="0"/>
              <a:t>à droite.</a:t>
            </a:r>
          </a:p>
          <a:p>
            <a:pPr marL="623888" indent="-361950">
              <a:buFont typeface="+mj-lt"/>
              <a:buAutoNum type="arabicPeriod"/>
            </a:pPr>
            <a:r>
              <a:rPr lang="fr-FR" dirty="0"/>
              <a:t>Choisissez </a:t>
            </a:r>
            <a:r>
              <a:rPr lang="fr-FR" b="1" dirty="0"/>
              <a:t>Déploiement Azure App Service </a:t>
            </a:r>
            <a:r>
              <a:rPr lang="fr-FR" dirty="0"/>
              <a:t>et cliquez sur </a:t>
            </a:r>
            <a:r>
              <a:rPr lang="fr-FR" b="1" dirty="0"/>
              <a:t>Appliquer</a:t>
            </a:r>
            <a:r>
              <a:rPr lang="fr-FR" dirty="0"/>
              <a:t> .</a:t>
            </a:r>
          </a:p>
          <a:p>
            <a:pPr marL="623888" indent="-361950">
              <a:buFont typeface="+mj-lt"/>
              <a:buAutoNum type="arabicPeriod"/>
            </a:pPr>
            <a:r>
              <a:rPr lang="fr-FR" dirty="0"/>
              <a:t>Nommez l'étape « Dev », puis fermez ce tiroir avec le « x » :</a:t>
            </a:r>
          </a:p>
        </p:txBody>
      </p:sp>
      <p:sp>
        <p:nvSpPr>
          <p:cNvPr id="11" name="Titre 1">
            <a:extLst>
              <a:ext uri="{FF2B5EF4-FFF2-40B4-BE49-F238E27FC236}">
                <a16:creationId xmlns:a16="http://schemas.microsoft.com/office/drawing/2014/main" id="{6C50D424-ECB9-1235-AF99-1E666314D1FA}"/>
              </a:ext>
            </a:extLst>
          </p:cNvPr>
          <p:cNvSpPr>
            <a:spLocks noGrp="1"/>
          </p:cNvSpPr>
          <p:nvPr>
            <p:ph type="title"/>
          </p:nvPr>
        </p:nvSpPr>
        <p:spPr>
          <a:xfrm>
            <a:off x="180000" y="400050"/>
            <a:ext cx="5075172" cy="415143"/>
          </a:xfrm>
        </p:spPr>
        <p:txBody>
          <a:bodyPr/>
          <a:lstStyle/>
          <a:p>
            <a:r>
              <a:rPr lang="fr-CA" sz="2000" dirty="0">
                <a:effectLst/>
                <a:latin typeface="Calibri" panose="020F0502020204030204" pitchFamily="34" charset="0"/>
                <a:ea typeface="Liberation Sans Narrow"/>
              </a:rPr>
              <a:t>Implémentation de la CI/CD avec GitHub</a:t>
            </a:r>
            <a:endParaRPr lang="fr-FR" dirty="0"/>
          </a:p>
        </p:txBody>
      </p:sp>
      <p:pic>
        <p:nvPicPr>
          <p:cNvPr id="2" name="Image 1">
            <a:extLst>
              <a:ext uri="{FF2B5EF4-FFF2-40B4-BE49-F238E27FC236}">
                <a16:creationId xmlns:a16="http://schemas.microsoft.com/office/drawing/2014/main" id="{6D912D1C-D900-0BBB-73E0-F373FBC90DEA}"/>
              </a:ext>
            </a:extLst>
          </p:cNvPr>
          <p:cNvPicPr>
            <a:picLocks noChangeAspect="1"/>
          </p:cNvPicPr>
          <p:nvPr/>
        </p:nvPicPr>
        <p:blipFill>
          <a:blip r:embed="rId2"/>
          <a:stretch>
            <a:fillRect/>
          </a:stretch>
        </p:blipFill>
        <p:spPr>
          <a:xfrm>
            <a:off x="5718628" y="4040681"/>
            <a:ext cx="5747947" cy="2401322"/>
          </a:xfrm>
          <a:prstGeom prst="rect">
            <a:avLst/>
          </a:prstGeom>
        </p:spPr>
      </p:pic>
    </p:spTree>
    <p:extLst>
      <p:ext uri="{BB962C8B-B14F-4D97-AF65-F5344CB8AC3E}">
        <p14:creationId xmlns:p14="http://schemas.microsoft.com/office/powerpoint/2010/main" val="266856418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BF1FDCB6-1721-42CA-A5C4-25DDF4375FA8}"/>
              </a:ext>
            </a:extLst>
          </p:cNvPr>
          <p:cNvSpPr>
            <a:spLocks noGrp="1"/>
          </p:cNvSpPr>
          <p:nvPr>
            <p:ph sz="quarter" idx="13"/>
          </p:nvPr>
        </p:nvSpPr>
        <p:spPr/>
        <p:txBody>
          <a:bodyPr/>
          <a:lstStyle/>
          <a:p>
            <a:r>
              <a:rPr lang="fr-FR" dirty="0">
                <a:sym typeface="Wingdings" panose="05000000000000000000" pitchFamily="2" charset="2"/>
              </a:rPr>
              <a:t>Eléments de réponse</a:t>
            </a:r>
            <a:endParaRPr lang="fr-FR" dirty="0"/>
          </a:p>
        </p:txBody>
      </p:sp>
      <p:sp>
        <p:nvSpPr>
          <p:cNvPr id="3" name="Espace réservé du texte 2">
            <a:extLst>
              <a:ext uri="{FF2B5EF4-FFF2-40B4-BE49-F238E27FC236}">
                <a16:creationId xmlns:a16="http://schemas.microsoft.com/office/drawing/2014/main" id="{39353A45-0B1D-4764-98CD-44348BD3AA76}"/>
              </a:ext>
            </a:extLst>
          </p:cNvPr>
          <p:cNvSpPr>
            <a:spLocks noGrp="1"/>
          </p:cNvSpPr>
          <p:nvPr>
            <p:ph type="body" sz="quarter" idx="11"/>
          </p:nvPr>
        </p:nvSpPr>
        <p:spPr>
          <a:xfrm>
            <a:off x="180000" y="859115"/>
            <a:ext cx="5075172" cy="444906"/>
          </a:xfrm>
        </p:spPr>
        <p:txBody>
          <a:bodyPr/>
          <a:lstStyle/>
          <a:p>
            <a:r>
              <a:rPr lang="fr-FR" dirty="0"/>
              <a:t>Etude de cas n°1</a:t>
            </a:r>
          </a:p>
        </p:txBody>
      </p:sp>
      <p:sp>
        <p:nvSpPr>
          <p:cNvPr id="4" name="Espace réservé du contenu 3">
            <a:extLst>
              <a:ext uri="{FF2B5EF4-FFF2-40B4-BE49-F238E27FC236}">
                <a16:creationId xmlns:a16="http://schemas.microsoft.com/office/drawing/2014/main" id="{D6D57AD8-123A-4CA9-B8A8-649D78A7C236}"/>
              </a:ext>
            </a:extLst>
          </p:cNvPr>
          <p:cNvSpPr>
            <a:spLocks noGrp="1"/>
          </p:cNvSpPr>
          <p:nvPr>
            <p:ph sz="quarter" idx="12"/>
          </p:nvPr>
        </p:nvSpPr>
        <p:spPr/>
        <p:txBody>
          <a:bodyPr/>
          <a:lstStyle/>
          <a:p>
            <a:r>
              <a:rPr lang="fr-FR" b="1" u="sng" dirty="0"/>
              <a:t>Tâche 6 :</a:t>
            </a:r>
            <a:r>
              <a:rPr lang="fr-FR" b="1" dirty="0"/>
              <a:t> </a:t>
            </a:r>
            <a:r>
              <a:rPr lang="fr-FR" dirty="0"/>
              <a:t>créer le pipeline de versions Azure DevOps</a:t>
            </a:r>
          </a:p>
          <a:p>
            <a:pPr marL="623888" indent="-361950">
              <a:buFont typeface="+mj-lt"/>
              <a:buAutoNum type="arabicPeriod" startAt="5"/>
            </a:pPr>
            <a:r>
              <a:rPr lang="fr-FR" dirty="0"/>
              <a:t>Dans la vue d'ensemble du pipeline, sous </a:t>
            </a:r>
            <a:r>
              <a:rPr lang="fr-FR" b="1" dirty="0"/>
              <a:t>Artefacts</a:t>
            </a:r>
            <a:r>
              <a:rPr lang="fr-FR" dirty="0"/>
              <a:t> , cliquez sur </a:t>
            </a:r>
            <a:r>
              <a:rPr lang="fr-FR" b="1" dirty="0"/>
              <a:t>Ajouter un artefact </a:t>
            </a:r>
            <a:r>
              <a:rPr lang="fr-FR" dirty="0"/>
              <a:t>.</a:t>
            </a:r>
          </a:p>
          <a:p>
            <a:pPr marL="623888" indent="-361950">
              <a:buFont typeface="+mj-lt"/>
              <a:buAutoNum type="arabicPeriod" startAt="5"/>
            </a:pPr>
            <a:r>
              <a:rPr lang="fr-FR" dirty="0"/>
              <a:t>Sélectionnez notre Build Pipeline, pour la </a:t>
            </a:r>
            <a:r>
              <a:rPr lang="fr-FR" b="1" dirty="0"/>
              <a:t>version par défaut </a:t>
            </a:r>
            <a:r>
              <a:rPr lang="fr-FR" dirty="0"/>
              <a:t>, choisissez </a:t>
            </a:r>
            <a:r>
              <a:rPr lang="fr-FR" b="1" dirty="0"/>
              <a:t>Latest dans la branche par défaut du pipeline de build avec des balises </a:t>
            </a:r>
            <a:r>
              <a:rPr lang="fr-FR" dirty="0"/>
              <a:t>et cliquez sur </a:t>
            </a:r>
            <a:r>
              <a:rPr lang="fr-FR" b="1" dirty="0"/>
              <a:t>Add</a:t>
            </a:r>
            <a:r>
              <a:rPr lang="fr-FR" dirty="0"/>
              <a:t> .</a:t>
            </a:r>
          </a:p>
          <a:p>
            <a:pPr marL="623888" indent="-361950">
              <a:buFont typeface="+mj-lt"/>
              <a:buAutoNum type="arabicPeriod" startAt="5"/>
            </a:pPr>
            <a:r>
              <a:rPr lang="fr-FR" dirty="0"/>
              <a:t>Dans la vue d'ensemble du pipeline, sous </a:t>
            </a:r>
            <a:r>
              <a:rPr lang="fr-FR" b="1" dirty="0"/>
              <a:t>Étapes</a:t>
            </a:r>
            <a:r>
              <a:rPr lang="fr-FR" dirty="0"/>
              <a:t> , dans l' environnement </a:t>
            </a:r>
            <a:r>
              <a:rPr lang="fr-FR" b="1" dirty="0"/>
              <a:t>de développement </a:t>
            </a:r>
            <a:r>
              <a:rPr lang="fr-FR" dirty="0"/>
              <a:t>, cliquez sur le lien de la tâche :</a:t>
            </a:r>
          </a:p>
        </p:txBody>
      </p:sp>
      <p:sp>
        <p:nvSpPr>
          <p:cNvPr id="11" name="Titre 1">
            <a:extLst>
              <a:ext uri="{FF2B5EF4-FFF2-40B4-BE49-F238E27FC236}">
                <a16:creationId xmlns:a16="http://schemas.microsoft.com/office/drawing/2014/main" id="{6C50D424-ECB9-1235-AF99-1E666314D1FA}"/>
              </a:ext>
            </a:extLst>
          </p:cNvPr>
          <p:cNvSpPr>
            <a:spLocks noGrp="1"/>
          </p:cNvSpPr>
          <p:nvPr>
            <p:ph type="title"/>
          </p:nvPr>
        </p:nvSpPr>
        <p:spPr>
          <a:xfrm>
            <a:off x="180000" y="400050"/>
            <a:ext cx="5075172" cy="415143"/>
          </a:xfrm>
        </p:spPr>
        <p:txBody>
          <a:bodyPr/>
          <a:lstStyle/>
          <a:p>
            <a:r>
              <a:rPr lang="fr-CA" sz="2000" dirty="0">
                <a:effectLst/>
                <a:latin typeface="Calibri" panose="020F0502020204030204" pitchFamily="34" charset="0"/>
                <a:ea typeface="Liberation Sans Narrow"/>
              </a:rPr>
              <a:t>Implémentation de la CI/CD avec GitHub</a:t>
            </a:r>
            <a:endParaRPr lang="fr-FR" dirty="0"/>
          </a:p>
        </p:txBody>
      </p:sp>
      <p:pic>
        <p:nvPicPr>
          <p:cNvPr id="6" name="Image 5">
            <a:extLst>
              <a:ext uri="{FF2B5EF4-FFF2-40B4-BE49-F238E27FC236}">
                <a16:creationId xmlns:a16="http://schemas.microsoft.com/office/drawing/2014/main" id="{C34F920E-DE6A-9C3A-EDAD-7A4CFE4FE006}"/>
              </a:ext>
            </a:extLst>
          </p:cNvPr>
          <p:cNvPicPr>
            <a:picLocks noChangeAspect="1"/>
          </p:cNvPicPr>
          <p:nvPr/>
        </p:nvPicPr>
        <p:blipFill>
          <a:blip r:embed="rId2"/>
          <a:stretch>
            <a:fillRect/>
          </a:stretch>
        </p:blipFill>
        <p:spPr>
          <a:xfrm>
            <a:off x="4808642" y="3253903"/>
            <a:ext cx="6483472" cy="3210731"/>
          </a:xfrm>
          <a:prstGeom prst="rect">
            <a:avLst/>
          </a:prstGeom>
        </p:spPr>
      </p:pic>
      <p:sp>
        <p:nvSpPr>
          <p:cNvPr id="8" name="ZoneTexte 7">
            <a:extLst>
              <a:ext uri="{FF2B5EF4-FFF2-40B4-BE49-F238E27FC236}">
                <a16:creationId xmlns:a16="http://schemas.microsoft.com/office/drawing/2014/main" id="{D77D1A87-34A7-DACB-7839-AC4F9E57505D}"/>
              </a:ext>
            </a:extLst>
          </p:cNvPr>
          <p:cNvSpPr txBox="1"/>
          <p:nvPr/>
        </p:nvSpPr>
        <p:spPr>
          <a:xfrm>
            <a:off x="720000" y="3566688"/>
            <a:ext cx="4200343" cy="1107996"/>
          </a:xfrm>
          <a:prstGeom prst="rect">
            <a:avLst/>
          </a:prstGeom>
          <a:noFill/>
        </p:spPr>
        <p:txBody>
          <a:bodyPr wrap="square">
            <a:spAutoFit/>
          </a:bodyPr>
          <a:lstStyle/>
          <a:p>
            <a:pPr algn="just"/>
            <a:r>
              <a:rPr lang="fr-FR" sz="1200" dirty="0">
                <a:solidFill>
                  <a:srgbClr val="565656"/>
                </a:solidFill>
                <a:cs typeface="Calibri" panose="020F0502020204030204" pitchFamily="34" charset="0"/>
              </a:rPr>
              <a:t>Cela ouvre les étapes réelles pour automatiser le déploiement à cette étape/environnement. Ici, nous allons maintenant remplir les détails de la façon dont nous pouvons nous connecter à nos ressources Azure.</a:t>
            </a:r>
          </a:p>
          <a:p>
            <a:endParaRPr lang="fr-FR" dirty="0"/>
          </a:p>
        </p:txBody>
      </p:sp>
    </p:spTree>
    <p:extLst>
      <p:ext uri="{BB962C8B-B14F-4D97-AF65-F5344CB8AC3E}">
        <p14:creationId xmlns:p14="http://schemas.microsoft.com/office/powerpoint/2010/main" val="1639756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D47D62-6BDA-4A9B-A481-86AA4D818DDE}"/>
              </a:ext>
            </a:extLst>
          </p:cNvPr>
          <p:cNvSpPr>
            <a:spLocks noGrp="1"/>
          </p:cNvSpPr>
          <p:nvPr>
            <p:ph type="title"/>
          </p:nvPr>
        </p:nvSpPr>
        <p:spPr/>
        <p:txBody>
          <a:bodyPr/>
          <a:lstStyle/>
          <a:p>
            <a:r>
              <a:rPr lang="fr-FR" dirty="0"/>
              <a:t>Activité 1</a:t>
            </a:r>
          </a:p>
        </p:txBody>
      </p:sp>
      <p:sp>
        <p:nvSpPr>
          <p:cNvPr id="3" name="Espace réservé du texte 2">
            <a:extLst>
              <a:ext uri="{FF2B5EF4-FFF2-40B4-BE49-F238E27FC236}">
                <a16:creationId xmlns:a16="http://schemas.microsoft.com/office/drawing/2014/main" id="{9C133693-E5E1-48F5-81E6-12AF55B526D4}"/>
              </a:ext>
            </a:extLst>
          </p:cNvPr>
          <p:cNvSpPr>
            <a:spLocks noGrp="1"/>
          </p:cNvSpPr>
          <p:nvPr>
            <p:ph type="body" sz="quarter" idx="11"/>
          </p:nvPr>
        </p:nvSpPr>
        <p:spPr/>
        <p:txBody>
          <a:bodyPr/>
          <a:lstStyle/>
          <a:p>
            <a:r>
              <a:rPr lang="fr-FR" sz="1600" dirty="0">
                <a:effectLst/>
                <a:latin typeface="Calibri" panose="020F0502020204030204" pitchFamily="34" charset="0"/>
                <a:ea typeface="Liberation Sans Narrow"/>
              </a:rPr>
              <a:t>Mise en place d’une stratégie reprise d’activité</a:t>
            </a:r>
            <a:endParaRPr lang="fr-FR" dirty="0"/>
          </a:p>
        </p:txBody>
      </p:sp>
      <p:sp>
        <p:nvSpPr>
          <p:cNvPr id="4" name="Espace réservé du contenu 3">
            <a:extLst>
              <a:ext uri="{FF2B5EF4-FFF2-40B4-BE49-F238E27FC236}">
                <a16:creationId xmlns:a16="http://schemas.microsoft.com/office/drawing/2014/main" id="{B0D20A5B-5E48-4D0A-ACC7-CC2B693F9E62}"/>
              </a:ext>
            </a:extLst>
          </p:cNvPr>
          <p:cNvSpPr>
            <a:spLocks noGrp="1"/>
          </p:cNvSpPr>
          <p:nvPr>
            <p:ph sz="quarter" idx="12"/>
          </p:nvPr>
        </p:nvSpPr>
        <p:spPr/>
        <p:txBody>
          <a:bodyPr/>
          <a:lstStyle/>
          <a:p>
            <a:r>
              <a:rPr lang="fr-FR" dirty="0"/>
              <a:t>Voici quelques indications pour établir une stratégie de reprise d’activité pour une entreprise travaillant dans le domaine de la santé. Le plan devra être structuré en suivant les axes ci-après :</a:t>
            </a:r>
          </a:p>
          <a:p>
            <a:pPr lvl="1"/>
            <a:endParaRPr lang="fr-FR" dirty="0"/>
          </a:p>
        </p:txBody>
      </p:sp>
      <p:sp>
        <p:nvSpPr>
          <p:cNvPr id="5" name="Espace réservé du contenu 4">
            <a:extLst>
              <a:ext uri="{FF2B5EF4-FFF2-40B4-BE49-F238E27FC236}">
                <a16:creationId xmlns:a16="http://schemas.microsoft.com/office/drawing/2014/main" id="{C289B5D0-2290-4DDC-8F12-0938D0ADB8DE}"/>
              </a:ext>
            </a:extLst>
          </p:cNvPr>
          <p:cNvSpPr>
            <a:spLocks noGrp="1"/>
          </p:cNvSpPr>
          <p:nvPr>
            <p:ph sz="quarter" idx="13"/>
          </p:nvPr>
        </p:nvSpPr>
        <p:spPr/>
        <p:txBody>
          <a:bodyPr/>
          <a:lstStyle/>
          <a:p>
            <a:r>
              <a:rPr lang="fr-FR" dirty="0"/>
              <a:t>Corrigé Tâche 2 (1/2)</a:t>
            </a:r>
          </a:p>
        </p:txBody>
      </p:sp>
      <p:graphicFrame>
        <p:nvGraphicFramePr>
          <p:cNvPr id="6" name="Tableau 6">
            <a:extLst>
              <a:ext uri="{FF2B5EF4-FFF2-40B4-BE49-F238E27FC236}">
                <a16:creationId xmlns:a16="http://schemas.microsoft.com/office/drawing/2014/main" id="{B5A4A1FB-2D23-4A80-8FAC-848C2CBAD91B}"/>
              </a:ext>
            </a:extLst>
          </p:cNvPr>
          <p:cNvGraphicFramePr>
            <a:graphicFrameLocks noGrp="1"/>
          </p:cNvGraphicFramePr>
          <p:nvPr>
            <p:extLst>
              <p:ext uri="{D42A27DB-BD31-4B8C-83A1-F6EECF244321}">
                <p14:modId xmlns:p14="http://schemas.microsoft.com/office/powerpoint/2010/main" val="3185167723"/>
              </p:ext>
            </p:extLst>
          </p:nvPr>
        </p:nvGraphicFramePr>
        <p:xfrm>
          <a:off x="615942" y="3142850"/>
          <a:ext cx="10954692" cy="2766060"/>
        </p:xfrm>
        <a:graphic>
          <a:graphicData uri="http://schemas.openxmlformats.org/drawingml/2006/table">
            <a:tbl>
              <a:tblPr firstRow="1" bandRow="1">
                <a:tableStyleId>{5C22544A-7EE6-4342-B048-85BDC9FD1C3A}</a:tableStyleId>
              </a:tblPr>
              <a:tblGrid>
                <a:gridCol w="1855960">
                  <a:extLst>
                    <a:ext uri="{9D8B030D-6E8A-4147-A177-3AD203B41FA5}">
                      <a16:colId xmlns:a16="http://schemas.microsoft.com/office/drawing/2014/main" val="4258012844"/>
                    </a:ext>
                  </a:extLst>
                </a:gridCol>
                <a:gridCol w="9098732">
                  <a:extLst>
                    <a:ext uri="{9D8B030D-6E8A-4147-A177-3AD203B41FA5}">
                      <a16:colId xmlns:a16="http://schemas.microsoft.com/office/drawing/2014/main" val="682429010"/>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50" b="0" kern="1200" dirty="0">
                          <a:solidFill>
                            <a:schemeClr val="dk1"/>
                          </a:solidFill>
                          <a:latin typeface="+mn-lt"/>
                          <a:ea typeface="+mn-ea"/>
                          <a:cs typeface="+mn-cs"/>
                        </a:rPr>
                        <a:t>1. Lister tous les risques potentiels</a:t>
                      </a:r>
                    </a:p>
                  </a:txBody>
                  <a:tcPr>
                    <a:solidFill>
                      <a:srgbClr val="F5F8F3"/>
                    </a:solidFill>
                  </a:tcPr>
                </a:tc>
                <a:tc>
                  <a:txBody>
                    <a:bodyPr/>
                    <a:lstStyle/>
                    <a:p>
                      <a:pPr fontAlgn="base"/>
                      <a:r>
                        <a:rPr lang="fr-FR" sz="1050" b="0" kern="1200" dirty="0">
                          <a:solidFill>
                            <a:schemeClr val="dk1"/>
                          </a:solidFill>
                          <a:latin typeface="+mn-lt"/>
                          <a:ea typeface="+mn-ea"/>
                          <a:cs typeface="+mn-cs"/>
                        </a:rPr>
                        <a:t>Dresser une liste de tous les risques et menaces auxquels votre entreprise peut être confrontée. Panne matérielle ou logicielle, erreur humaine, cyberattaque, coupures d’électricité, incendie, catastrophe naturelle, crise économique, financière ou sanitaire, pandémie, etc., qu’il s’agisse de risques techniques, de gestion ou provenant de l’environnement extérieur, vous ne devez rien oublier. </a:t>
                      </a:r>
                    </a:p>
                  </a:txBody>
                  <a:tcPr>
                    <a:solidFill>
                      <a:srgbClr val="F5F8F3"/>
                    </a:solidFill>
                  </a:tcPr>
                </a:tc>
                <a:extLst>
                  <a:ext uri="{0D108BD9-81ED-4DB2-BD59-A6C34878D82A}">
                    <a16:rowId xmlns:a16="http://schemas.microsoft.com/office/drawing/2014/main" val="322827477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50" kern="1200" dirty="0">
                          <a:solidFill>
                            <a:schemeClr val="dk1"/>
                          </a:solidFill>
                          <a:latin typeface="+mn-lt"/>
                          <a:ea typeface="+mn-ea"/>
                          <a:cs typeface="+mn-cs"/>
                        </a:rPr>
                        <a:t>2. Evaluer chaque risque</a:t>
                      </a:r>
                    </a:p>
                  </a:txBody>
                  <a:tcPr>
                    <a:solidFill>
                      <a:srgbClr val="F5F8F3"/>
                    </a:solidFill>
                  </a:tcPr>
                </a:tc>
                <a:tc>
                  <a:txBody>
                    <a:bodyPr/>
                    <a:lstStyle/>
                    <a:p>
                      <a:pPr fontAlgn="base"/>
                      <a:r>
                        <a:rPr lang="fr-FR" sz="1050" b="0" kern="1200" dirty="0">
                          <a:solidFill>
                            <a:schemeClr val="dk1"/>
                          </a:solidFill>
                          <a:latin typeface="+mn-lt"/>
                          <a:ea typeface="+mn-ea"/>
                          <a:cs typeface="+mn-cs"/>
                        </a:rPr>
                        <a:t>Une fois la liste des risques établie, vous devez analyser et évaluer chaque risque pour déterminer quelle est la probabilité qu’il ait lieu et quel sera son impact sur le fonctionnement de l’entreprise ou du service concerné. Sera-t-il possible de fonctionner en mode dégradé ?</a:t>
                      </a:r>
                    </a:p>
                    <a:p>
                      <a:pPr fontAlgn="base"/>
                      <a:r>
                        <a:rPr lang="fr-FR" sz="1050" b="0" kern="1200" dirty="0">
                          <a:solidFill>
                            <a:schemeClr val="dk1"/>
                          </a:solidFill>
                          <a:latin typeface="+mn-lt"/>
                          <a:ea typeface="+mn-ea"/>
                          <a:cs typeface="+mn-cs"/>
                        </a:rPr>
                        <a:t>Vous devez également vous interroger sur les vulnérabilités de l’entreprise. Par exemple, dans le cas d’un risque de cyberattaque, l’entreprise est-elle équipée d’un puissant antivirus ? Est-il mis à jour régulièrement ? Les données de l’entreprise sont-elles sauvegardées régulièrement sur un serveur externe et protégé ?</a:t>
                      </a:r>
                    </a:p>
                  </a:txBody>
                  <a:tcPr>
                    <a:solidFill>
                      <a:srgbClr val="F5F8F3"/>
                    </a:solidFill>
                  </a:tcPr>
                </a:tc>
                <a:extLst>
                  <a:ext uri="{0D108BD9-81ED-4DB2-BD59-A6C34878D82A}">
                    <a16:rowId xmlns:a16="http://schemas.microsoft.com/office/drawing/2014/main" val="281135962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50" kern="1200" dirty="0">
                          <a:solidFill>
                            <a:schemeClr val="dk1"/>
                          </a:solidFill>
                          <a:latin typeface="+mn-lt"/>
                          <a:ea typeface="+mn-ea"/>
                          <a:cs typeface="+mn-cs"/>
                        </a:rPr>
                        <a:t>3. Définir le RTO et le RPO</a:t>
                      </a:r>
                    </a:p>
                  </a:txBody>
                  <a:tcPr>
                    <a:solidFill>
                      <a:srgbClr val="F5F8F3"/>
                    </a:solidFill>
                  </a:tcPr>
                </a:tc>
                <a:tc>
                  <a:txBody>
                    <a:bodyPr/>
                    <a:lstStyle/>
                    <a:p>
                      <a:pPr fontAlgn="base"/>
                      <a:r>
                        <a:rPr lang="fr-FR" sz="1050" b="0" kern="1200" dirty="0">
                          <a:solidFill>
                            <a:schemeClr val="dk1"/>
                          </a:solidFill>
                          <a:latin typeface="+mn-lt"/>
                          <a:ea typeface="+mn-ea"/>
                          <a:cs typeface="+mn-cs"/>
                        </a:rPr>
                        <a:t>Le RPO et le RTO sont les indicateurs de base pour identifier des stratégies viables à intégrer dans le plan de reprise de l’activité. Ces stratégies doivent permettre le redémarrage d’un processus opérationnel dans un laps de temps égal ou proche du RPO / RTO.</a:t>
                      </a:r>
                    </a:p>
                    <a:p>
                      <a:pPr fontAlgn="base"/>
                      <a:r>
                        <a:rPr lang="fr-FR" sz="1050" b="0" kern="1200" dirty="0">
                          <a:solidFill>
                            <a:schemeClr val="dk1"/>
                          </a:solidFill>
                          <a:latin typeface="+mn-lt"/>
                          <a:ea typeface="+mn-ea"/>
                          <a:cs typeface="+mn-cs"/>
                        </a:rPr>
                        <a:t>RTO, qui signifie </a:t>
                      </a:r>
                      <a:r>
                        <a:rPr lang="fr-FR" sz="1050" b="0" kern="1200" dirty="0" err="1">
                          <a:solidFill>
                            <a:schemeClr val="dk1"/>
                          </a:solidFill>
                          <a:latin typeface="+mn-lt"/>
                          <a:ea typeface="+mn-ea"/>
                          <a:cs typeface="+mn-cs"/>
                        </a:rPr>
                        <a:t>Recovery</a:t>
                      </a:r>
                      <a:r>
                        <a:rPr lang="fr-FR" sz="1050" b="0" kern="1200" dirty="0">
                          <a:solidFill>
                            <a:schemeClr val="dk1"/>
                          </a:solidFill>
                          <a:latin typeface="+mn-lt"/>
                          <a:ea typeface="+mn-ea"/>
                          <a:cs typeface="+mn-cs"/>
                        </a:rPr>
                        <a:t> Time Objective, représente la durée maximale d’interruption admissible d’un processus métier ou d’une ressource après une catastrophe afin d’éviter des conséquences graves. Cette durée est définie en fonction des besoins de production de l’entreprise pour continuer à être rentable. Par exemple, la messagerie instantanée pourra avoir un RTO plus long car ce n’est pas une application indispensable, contrairement à une machine qui permet de produire.</a:t>
                      </a:r>
                    </a:p>
                  </a:txBody>
                  <a:tcPr>
                    <a:solidFill>
                      <a:srgbClr val="F5F8F3"/>
                    </a:solidFill>
                  </a:tcPr>
                </a:tc>
                <a:extLst>
                  <a:ext uri="{0D108BD9-81ED-4DB2-BD59-A6C34878D82A}">
                    <a16:rowId xmlns:a16="http://schemas.microsoft.com/office/drawing/2014/main" val="363607420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50" kern="1200" dirty="0">
                          <a:solidFill>
                            <a:schemeClr val="dk1"/>
                          </a:solidFill>
                          <a:latin typeface="+mn-lt"/>
                          <a:ea typeface="+mn-ea"/>
                          <a:cs typeface="+mn-cs"/>
                        </a:rPr>
                        <a:t>4. Identifier les activités critiques </a:t>
                      </a:r>
                    </a:p>
                  </a:txBody>
                  <a:tcPr>
                    <a:solidFill>
                      <a:srgbClr val="F5F8F3"/>
                    </a:solidFill>
                  </a:tcPr>
                </a:tc>
                <a:tc>
                  <a:txBody>
                    <a:bodyPr/>
                    <a:lstStyle/>
                    <a:p>
                      <a:r>
                        <a:rPr lang="fr-FR" sz="1050" b="0" kern="1200" dirty="0">
                          <a:solidFill>
                            <a:schemeClr val="dk1"/>
                          </a:solidFill>
                          <a:latin typeface="+mn-lt"/>
                          <a:ea typeface="+mn-ea"/>
                          <a:cs typeface="+mn-cs"/>
                        </a:rPr>
                        <a:t>Vous devez définir quelles sont les activités essentielles à l’entreprise, celles qui doivent reprendre en priorité pour assurer sa pérennité. Est-ce la fabrication, la prise de commandes ou la livraison ? Quelles sont les activités les plus stratégiques pour l’entreprise ? Quelles sont celles qui peuvent temporairement cesser de fonctionner ?</a:t>
                      </a:r>
                    </a:p>
                  </a:txBody>
                  <a:tcPr>
                    <a:solidFill>
                      <a:srgbClr val="F5F8F3"/>
                    </a:solidFill>
                  </a:tcPr>
                </a:tc>
                <a:extLst>
                  <a:ext uri="{0D108BD9-81ED-4DB2-BD59-A6C34878D82A}">
                    <a16:rowId xmlns:a16="http://schemas.microsoft.com/office/drawing/2014/main" val="174752177"/>
                  </a:ext>
                </a:extLst>
              </a:tr>
            </a:tbl>
          </a:graphicData>
        </a:graphic>
      </p:graphicFrame>
    </p:spTree>
    <p:extLst>
      <p:ext uri="{BB962C8B-B14F-4D97-AF65-F5344CB8AC3E}">
        <p14:creationId xmlns:p14="http://schemas.microsoft.com/office/powerpoint/2010/main" val="257142410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BF1FDCB6-1721-42CA-A5C4-25DDF4375FA8}"/>
              </a:ext>
            </a:extLst>
          </p:cNvPr>
          <p:cNvSpPr>
            <a:spLocks noGrp="1"/>
          </p:cNvSpPr>
          <p:nvPr>
            <p:ph sz="quarter" idx="13"/>
          </p:nvPr>
        </p:nvSpPr>
        <p:spPr/>
        <p:txBody>
          <a:bodyPr/>
          <a:lstStyle/>
          <a:p>
            <a:r>
              <a:rPr lang="fr-FR" dirty="0">
                <a:sym typeface="Wingdings" panose="05000000000000000000" pitchFamily="2" charset="2"/>
              </a:rPr>
              <a:t>Eléments de réponse</a:t>
            </a:r>
            <a:endParaRPr lang="fr-FR" dirty="0"/>
          </a:p>
        </p:txBody>
      </p:sp>
      <p:sp>
        <p:nvSpPr>
          <p:cNvPr id="3" name="Espace réservé du texte 2">
            <a:extLst>
              <a:ext uri="{FF2B5EF4-FFF2-40B4-BE49-F238E27FC236}">
                <a16:creationId xmlns:a16="http://schemas.microsoft.com/office/drawing/2014/main" id="{39353A45-0B1D-4764-98CD-44348BD3AA76}"/>
              </a:ext>
            </a:extLst>
          </p:cNvPr>
          <p:cNvSpPr>
            <a:spLocks noGrp="1"/>
          </p:cNvSpPr>
          <p:nvPr>
            <p:ph type="body" sz="quarter" idx="11"/>
          </p:nvPr>
        </p:nvSpPr>
        <p:spPr>
          <a:xfrm>
            <a:off x="180000" y="859115"/>
            <a:ext cx="5075172" cy="444906"/>
          </a:xfrm>
        </p:spPr>
        <p:txBody>
          <a:bodyPr/>
          <a:lstStyle/>
          <a:p>
            <a:r>
              <a:rPr lang="fr-FR" dirty="0"/>
              <a:t>Etude de cas n°1</a:t>
            </a:r>
          </a:p>
        </p:txBody>
      </p:sp>
      <p:sp>
        <p:nvSpPr>
          <p:cNvPr id="4" name="Espace réservé du contenu 3">
            <a:extLst>
              <a:ext uri="{FF2B5EF4-FFF2-40B4-BE49-F238E27FC236}">
                <a16:creationId xmlns:a16="http://schemas.microsoft.com/office/drawing/2014/main" id="{D6D57AD8-123A-4CA9-B8A8-649D78A7C236}"/>
              </a:ext>
            </a:extLst>
          </p:cNvPr>
          <p:cNvSpPr>
            <a:spLocks noGrp="1"/>
          </p:cNvSpPr>
          <p:nvPr>
            <p:ph sz="quarter" idx="12"/>
          </p:nvPr>
        </p:nvSpPr>
        <p:spPr/>
        <p:txBody>
          <a:bodyPr/>
          <a:lstStyle/>
          <a:p>
            <a:r>
              <a:rPr lang="fr-FR" b="1" u="sng" dirty="0"/>
              <a:t>Tâche 6 :</a:t>
            </a:r>
            <a:r>
              <a:rPr lang="fr-FR" b="1" dirty="0"/>
              <a:t> </a:t>
            </a:r>
            <a:r>
              <a:rPr lang="fr-FR" dirty="0"/>
              <a:t>créer le pipeline de versions Azure DevOps</a:t>
            </a:r>
          </a:p>
          <a:p>
            <a:pPr marL="623888" indent="-361950">
              <a:buFont typeface="+mj-lt"/>
              <a:buAutoNum type="arabicPeriod" startAt="8"/>
            </a:pPr>
            <a:r>
              <a:rPr lang="fr-FR" dirty="0"/>
              <a:t>Sous </a:t>
            </a:r>
            <a:r>
              <a:rPr lang="fr-FR" b="1" dirty="0"/>
              <a:t>Paramètres</a:t>
            </a:r>
            <a:r>
              <a:rPr lang="fr-FR" dirty="0"/>
              <a:t> , </a:t>
            </a:r>
            <a:r>
              <a:rPr lang="fr-FR" b="1" dirty="0"/>
              <a:t>Abonnement Azure </a:t>
            </a:r>
            <a:r>
              <a:rPr lang="fr-FR" dirty="0"/>
              <a:t>, choisissez votre abonnement :</a:t>
            </a:r>
          </a:p>
        </p:txBody>
      </p:sp>
      <p:sp>
        <p:nvSpPr>
          <p:cNvPr id="11" name="Titre 1">
            <a:extLst>
              <a:ext uri="{FF2B5EF4-FFF2-40B4-BE49-F238E27FC236}">
                <a16:creationId xmlns:a16="http://schemas.microsoft.com/office/drawing/2014/main" id="{6C50D424-ECB9-1235-AF99-1E666314D1FA}"/>
              </a:ext>
            </a:extLst>
          </p:cNvPr>
          <p:cNvSpPr>
            <a:spLocks noGrp="1"/>
          </p:cNvSpPr>
          <p:nvPr>
            <p:ph type="title"/>
          </p:nvPr>
        </p:nvSpPr>
        <p:spPr>
          <a:xfrm>
            <a:off x="180000" y="400050"/>
            <a:ext cx="5075172" cy="415143"/>
          </a:xfrm>
        </p:spPr>
        <p:txBody>
          <a:bodyPr/>
          <a:lstStyle/>
          <a:p>
            <a:r>
              <a:rPr lang="fr-CA" sz="2000" dirty="0">
                <a:effectLst/>
                <a:latin typeface="Calibri" panose="020F0502020204030204" pitchFamily="34" charset="0"/>
                <a:ea typeface="Liberation Sans Narrow"/>
              </a:rPr>
              <a:t>Implémentation de la CI/CD avec GitHub</a:t>
            </a:r>
            <a:endParaRPr lang="fr-FR" dirty="0"/>
          </a:p>
        </p:txBody>
      </p:sp>
      <p:pic>
        <p:nvPicPr>
          <p:cNvPr id="2" name="Image 1">
            <a:extLst>
              <a:ext uri="{FF2B5EF4-FFF2-40B4-BE49-F238E27FC236}">
                <a16:creationId xmlns:a16="http://schemas.microsoft.com/office/drawing/2014/main" id="{6E02F039-62EA-412D-5427-C482DBA73CEE}"/>
              </a:ext>
            </a:extLst>
          </p:cNvPr>
          <p:cNvPicPr>
            <a:picLocks noChangeAspect="1"/>
          </p:cNvPicPr>
          <p:nvPr/>
        </p:nvPicPr>
        <p:blipFill>
          <a:blip r:embed="rId2"/>
          <a:stretch>
            <a:fillRect/>
          </a:stretch>
        </p:blipFill>
        <p:spPr>
          <a:xfrm>
            <a:off x="4036690" y="2531121"/>
            <a:ext cx="4118619" cy="3933513"/>
          </a:xfrm>
          <a:prstGeom prst="rect">
            <a:avLst/>
          </a:prstGeom>
        </p:spPr>
      </p:pic>
    </p:spTree>
    <p:extLst>
      <p:ext uri="{BB962C8B-B14F-4D97-AF65-F5344CB8AC3E}">
        <p14:creationId xmlns:p14="http://schemas.microsoft.com/office/powerpoint/2010/main" val="225430634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BF1FDCB6-1721-42CA-A5C4-25DDF4375FA8}"/>
              </a:ext>
            </a:extLst>
          </p:cNvPr>
          <p:cNvSpPr>
            <a:spLocks noGrp="1"/>
          </p:cNvSpPr>
          <p:nvPr>
            <p:ph sz="quarter" idx="13"/>
          </p:nvPr>
        </p:nvSpPr>
        <p:spPr/>
        <p:txBody>
          <a:bodyPr/>
          <a:lstStyle/>
          <a:p>
            <a:r>
              <a:rPr lang="fr-FR" dirty="0">
                <a:sym typeface="Wingdings" panose="05000000000000000000" pitchFamily="2" charset="2"/>
              </a:rPr>
              <a:t>Eléments de réponse</a:t>
            </a:r>
            <a:endParaRPr lang="fr-FR" dirty="0"/>
          </a:p>
        </p:txBody>
      </p:sp>
      <p:sp>
        <p:nvSpPr>
          <p:cNvPr id="3" name="Espace réservé du texte 2">
            <a:extLst>
              <a:ext uri="{FF2B5EF4-FFF2-40B4-BE49-F238E27FC236}">
                <a16:creationId xmlns:a16="http://schemas.microsoft.com/office/drawing/2014/main" id="{39353A45-0B1D-4764-98CD-44348BD3AA76}"/>
              </a:ext>
            </a:extLst>
          </p:cNvPr>
          <p:cNvSpPr>
            <a:spLocks noGrp="1"/>
          </p:cNvSpPr>
          <p:nvPr>
            <p:ph type="body" sz="quarter" idx="11"/>
          </p:nvPr>
        </p:nvSpPr>
        <p:spPr>
          <a:xfrm>
            <a:off x="180000" y="859115"/>
            <a:ext cx="5075172" cy="444906"/>
          </a:xfrm>
        </p:spPr>
        <p:txBody>
          <a:bodyPr/>
          <a:lstStyle/>
          <a:p>
            <a:r>
              <a:rPr lang="fr-FR" dirty="0"/>
              <a:t>Etude de cas n°1</a:t>
            </a:r>
          </a:p>
        </p:txBody>
      </p:sp>
      <p:sp>
        <p:nvSpPr>
          <p:cNvPr id="4" name="Espace réservé du contenu 3">
            <a:extLst>
              <a:ext uri="{FF2B5EF4-FFF2-40B4-BE49-F238E27FC236}">
                <a16:creationId xmlns:a16="http://schemas.microsoft.com/office/drawing/2014/main" id="{D6D57AD8-123A-4CA9-B8A8-649D78A7C236}"/>
              </a:ext>
            </a:extLst>
          </p:cNvPr>
          <p:cNvSpPr>
            <a:spLocks noGrp="1"/>
          </p:cNvSpPr>
          <p:nvPr>
            <p:ph sz="quarter" idx="12"/>
          </p:nvPr>
        </p:nvSpPr>
        <p:spPr/>
        <p:txBody>
          <a:bodyPr/>
          <a:lstStyle/>
          <a:p>
            <a:r>
              <a:rPr lang="fr-FR" b="1" u="sng" dirty="0"/>
              <a:t>Tâche 6 :</a:t>
            </a:r>
            <a:r>
              <a:rPr lang="fr-FR" b="1" dirty="0"/>
              <a:t> </a:t>
            </a:r>
            <a:r>
              <a:rPr lang="fr-FR" dirty="0"/>
              <a:t>créer le pipeline de versions Azure DevOps</a:t>
            </a:r>
          </a:p>
          <a:p>
            <a:pPr marL="623888" indent="-361950">
              <a:buFont typeface="+mj-lt"/>
              <a:buAutoNum type="arabicPeriod" startAt="9"/>
            </a:pPr>
            <a:r>
              <a:rPr lang="fr-FR" dirty="0"/>
              <a:t>Cliquez sur </a:t>
            </a:r>
            <a:r>
              <a:rPr lang="fr-FR" b="1" dirty="0"/>
              <a:t>Autoriser</a:t>
            </a:r>
            <a:r>
              <a:rPr lang="fr-FR" dirty="0"/>
              <a:t> . Azure DevOps essaie ensuite de créer automatiquement un soi-disant principe de service que notre automatisation peut utiliser pour s'authentifier auprès de l'API Azure, afin que nous puissions créer des ressources et déployer des applications. Il y a deux pré-requis pour cela :</a:t>
            </a:r>
          </a:p>
          <a:p>
            <a:pPr marL="1074738" indent="-361950">
              <a:buFont typeface="+mj-lt"/>
              <a:buAutoNum type="alphaLcPeriod"/>
            </a:pPr>
            <a:r>
              <a:rPr lang="fr-FR" dirty="0"/>
              <a:t>L'utilisateur actuellement connecté doit être autorisé à créer un principal de service.</a:t>
            </a:r>
          </a:p>
          <a:p>
            <a:pPr marL="1074738" indent="-361950">
              <a:buFont typeface="+mj-lt"/>
              <a:buAutoNum type="alphaLcPeriod"/>
            </a:pPr>
            <a:r>
              <a:rPr lang="fr-FR" dirty="0"/>
              <a:t>L'utilisateur actuellement connecté doit être autorisé à attribuer le rôle Contributeur pour l'ensemble de l'abonnement Azure.</a:t>
            </a:r>
          </a:p>
          <a:p>
            <a:pPr marL="261938"/>
            <a:r>
              <a:rPr lang="fr-FR" dirty="0"/>
              <a:t>Le plus souvent, au moins une de ces conditions préalables n'est pas remplie. Dans votre cas, l'opération peut également échouer, car il vous manquera généralement l'autorisation de créer des attributions de rôle pour l'ensemble de l'abonnement.</a:t>
            </a:r>
          </a:p>
          <a:p>
            <a:pPr marL="623888" indent="-361950">
              <a:buFont typeface="+mj-lt"/>
              <a:buAutoNum type="arabicPeriod" startAt="10"/>
            </a:pPr>
            <a:r>
              <a:rPr lang="fr-FR" dirty="0"/>
              <a:t>(Si l' étape </a:t>
            </a:r>
            <a:r>
              <a:rPr lang="fr-FR" b="1" dirty="0"/>
              <a:t>Autoriser</a:t>
            </a:r>
            <a:r>
              <a:rPr lang="fr-FR" dirty="0"/>
              <a:t> a échoué) Cliquez sur le lien </a:t>
            </a:r>
            <a:r>
              <a:rPr lang="fr-FR" b="1" dirty="0"/>
              <a:t>Gérer</a:t>
            </a:r>
            <a:r>
              <a:rPr lang="fr-FR" dirty="0"/>
              <a:t> pour l'</a:t>
            </a:r>
            <a:r>
              <a:rPr lang="fr-FR" b="1" dirty="0"/>
              <a:t>abonnement Azure </a:t>
            </a:r>
            <a:r>
              <a:rPr lang="fr-FR" dirty="0"/>
              <a:t>, puis cliquez sur </a:t>
            </a:r>
            <a:r>
              <a:rPr lang="fr-FR" b="1" dirty="0"/>
              <a:t>Nouvelle connexion de service </a:t>
            </a:r>
            <a:r>
              <a:rPr lang="fr-FR" dirty="0"/>
              <a:t>. Cela ouvrira une boîte de dialogue dans laquelle vous pourrez étendre de manière plus sélective le principal du service à un seul des groupes de ressources pour lesquels vous disposez des autorisations </a:t>
            </a:r>
            <a:r>
              <a:rPr lang="fr-FR" b="1" dirty="0"/>
              <a:t>de propriétaire </a:t>
            </a:r>
            <a:r>
              <a:rPr lang="fr-FR" dirty="0"/>
              <a:t>:</a:t>
            </a:r>
          </a:p>
        </p:txBody>
      </p:sp>
      <p:sp>
        <p:nvSpPr>
          <p:cNvPr id="11" name="Titre 1">
            <a:extLst>
              <a:ext uri="{FF2B5EF4-FFF2-40B4-BE49-F238E27FC236}">
                <a16:creationId xmlns:a16="http://schemas.microsoft.com/office/drawing/2014/main" id="{6C50D424-ECB9-1235-AF99-1E666314D1FA}"/>
              </a:ext>
            </a:extLst>
          </p:cNvPr>
          <p:cNvSpPr>
            <a:spLocks noGrp="1"/>
          </p:cNvSpPr>
          <p:nvPr>
            <p:ph type="title"/>
          </p:nvPr>
        </p:nvSpPr>
        <p:spPr>
          <a:xfrm>
            <a:off x="180000" y="400050"/>
            <a:ext cx="5075172" cy="415143"/>
          </a:xfrm>
        </p:spPr>
        <p:txBody>
          <a:bodyPr/>
          <a:lstStyle/>
          <a:p>
            <a:r>
              <a:rPr lang="fr-CA" sz="2000" dirty="0">
                <a:effectLst/>
                <a:latin typeface="Calibri" panose="020F0502020204030204" pitchFamily="34" charset="0"/>
                <a:ea typeface="Liberation Sans Narrow"/>
              </a:rPr>
              <a:t>Implémentation de la CI/CD avec GitHub</a:t>
            </a:r>
            <a:endParaRPr lang="fr-FR" dirty="0"/>
          </a:p>
        </p:txBody>
      </p:sp>
      <p:pic>
        <p:nvPicPr>
          <p:cNvPr id="6" name="Image 5">
            <a:extLst>
              <a:ext uri="{FF2B5EF4-FFF2-40B4-BE49-F238E27FC236}">
                <a16:creationId xmlns:a16="http://schemas.microsoft.com/office/drawing/2014/main" id="{AAD612E4-AC9F-7D34-71C8-B634E0908020}"/>
              </a:ext>
            </a:extLst>
          </p:cNvPr>
          <p:cNvPicPr>
            <a:picLocks noChangeAspect="1"/>
          </p:cNvPicPr>
          <p:nvPr/>
        </p:nvPicPr>
        <p:blipFill>
          <a:blip r:embed="rId2"/>
          <a:stretch>
            <a:fillRect/>
          </a:stretch>
        </p:blipFill>
        <p:spPr>
          <a:xfrm>
            <a:off x="6212115" y="4276009"/>
            <a:ext cx="4640941" cy="2188625"/>
          </a:xfrm>
          <a:prstGeom prst="rect">
            <a:avLst/>
          </a:prstGeom>
        </p:spPr>
      </p:pic>
      <p:sp>
        <p:nvSpPr>
          <p:cNvPr id="8" name="ZoneTexte 7">
            <a:extLst>
              <a:ext uri="{FF2B5EF4-FFF2-40B4-BE49-F238E27FC236}">
                <a16:creationId xmlns:a16="http://schemas.microsoft.com/office/drawing/2014/main" id="{2B591544-52DE-3BDA-A405-120C6E1D69EB}"/>
              </a:ext>
            </a:extLst>
          </p:cNvPr>
          <p:cNvSpPr txBox="1"/>
          <p:nvPr/>
        </p:nvSpPr>
        <p:spPr>
          <a:xfrm>
            <a:off x="720000" y="4536700"/>
            <a:ext cx="5259886" cy="1107996"/>
          </a:xfrm>
          <a:prstGeom prst="rect">
            <a:avLst/>
          </a:prstGeom>
          <a:noFill/>
        </p:spPr>
        <p:txBody>
          <a:bodyPr wrap="square">
            <a:spAutoFit/>
          </a:bodyPr>
          <a:lstStyle/>
          <a:p>
            <a:pPr algn="just"/>
            <a:r>
              <a:rPr lang="fr-FR" sz="1200" dirty="0">
                <a:solidFill>
                  <a:srgbClr val="565656"/>
                </a:solidFill>
                <a:cs typeface="Calibri" panose="020F0502020204030204" pitchFamily="34" charset="0"/>
              </a:rPr>
              <a:t>Si cela échoue également, vous devrez demander à un administrateur de créer un principal de service pour vous avec au moins des autorisations </a:t>
            </a:r>
            <a:r>
              <a:rPr lang="fr-FR" sz="1200" b="1" dirty="0">
                <a:solidFill>
                  <a:srgbClr val="565656"/>
                </a:solidFill>
                <a:cs typeface="Calibri" panose="020F0502020204030204" pitchFamily="34" charset="0"/>
              </a:rPr>
              <a:t>de contributeur </a:t>
            </a:r>
            <a:r>
              <a:rPr lang="fr-FR" sz="1200" dirty="0">
                <a:solidFill>
                  <a:srgbClr val="565656"/>
                </a:solidFill>
                <a:cs typeface="Calibri" panose="020F0502020204030204" pitchFamily="34" charset="0"/>
              </a:rPr>
              <a:t>pour le groupe de ressources et saisir manuellement les informations pour ce principal de service dans la boîte de dialogue.</a:t>
            </a:r>
          </a:p>
          <a:p>
            <a:endParaRPr lang="fr-FR" dirty="0"/>
          </a:p>
        </p:txBody>
      </p:sp>
    </p:spTree>
    <p:extLst>
      <p:ext uri="{BB962C8B-B14F-4D97-AF65-F5344CB8AC3E}">
        <p14:creationId xmlns:p14="http://schemas.microsoft.com/office/powerpoint/2010/main" val="284847713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BF1FDCB6-1721-42CA-A5C4-25DDF4375FA8}"/>
              </a:ext>
            </a:extLst>
          </p:cNvPr>
          <p:cNvSpPr>
            <a:spLocks noGrp="1"/>
          </p:cNvSpPr>
          <p:nvPr>
            <p:ph sz="quarter" idx="13"/>
          </p:nvPr>
        </p:nvSpPr>
        <p:spPr/>
        <p:txBody>
          <a:bodyPr/>
          <a:lstStyle/>
          <a:p>
            <a:r>
              <a:rPr lang="fr-FR" dirty="0">
                <a:sym typeface="Wingdings" panose="05000000000000000000" pitchFamily="2" charset="2"/>
              </a:rPr>
              <a:t>Eléments de réponse</a:t>
            </a:r>
            <a:endParaRPr lang="fr-FR" dirty="0"/>
          </a:p>
        </p:txBody>
      </p:sp>
      <p:sp>
        <p:nvSpPr>
          <p:cNvPr id="3" name="Espace réservé du texte 2">
            <a:extLst>
              <a:ext uri="{FF2B5EF4-FFF2-40B4-BE49-F238E27FC236}">
                <a16:creationId xmlns:a16="http://schemas.microsoft.com/office/drawing/2014/main" id="{39353A45-0B1D-4764-98CD-44348BD3AA76}"/>
              </a:ext>
            </a:extLst>
          </p:cNvPr>
          <p:cNvSpPr>
            <a:spLocks noGrp="1"/>
          </p:cNvSpPr>
          <p:nvPr>
            <p:ph type="body" sz="quarter" idx="11"/>
          </p:nvPr>
        </p:nvSpPr>
        <p:spPr>
          <a:xfrm>
            <a:off x="180000" y="859115"/>
            <a:ext cx="5075172" cy="444906"/>
          </a:xfrm>
        </p:spPr>
        <p:txBody>
          <a:bodyPr/>
          <a:lstStyle/>
          <a:p>
            <a:r>
              <a:rPr lang="fr-FR" dirty="0"/>
              <a:t>Etude de cas n°1</a:t>
            </a:r>
          </a:p>
        </p:txBody>
      </p:sp>
      <p:sp>
        <p:nvSpPr>
          <p:cNvPr id="4" name="Espace réservé du contenu 3">
            <a:extLst>
              <a:ext uri="{FF2B5EF4-FFF2-40B4-BE49-F238E27FC236}">
                <a16:creationId xmlns:a16="http://schemas.microsoft.com/office/drawing/2014/main" id="{D6D57AD8-123A-4CA9-B8A8-649D78A7C236}"/>
              </a:ext>
            </a:extLst>
          </p:cNvPr>
          <p:cNvSpPr>
            <a:spLocks noGrp="1"/>
          </p:cNvSpPr>
          <p:nvPr>
            <p:ph sz="quarter" idx="12"/>
          </p:nvPr>
        </p:nvSpPr>
        <p:spPr/>
        <p:txBody>
          <a:bodyPr/>
          <a:lstStyle/>
          <a:p>
            <a:r>
              <a:rPr lang="fr-FR" b="1" u="sng" dirty="0"/>
              <a:t>Tâche 6 :</a:t>
            </a:r>
            <a:r>
              <a:rPr lang="fr-FR" b="1" dirty="0"/>
              <a:t> </a:t>
            </a:r>
            <a:r>
              <a:rPr lang="fr-FR" dirty="0"/>
              <a:t>créer le pipeline de versions Azure DevOps</a:t>
            </a:r>
          </a:p>
          <a:p>
            <a:pPr marL="623888" indent="-361950">
              <a:buFont typeface="+mj-lt"/>
              <a:buAutoNum type="arabicPeriod" startAt="11"/>
            </a:pPr>
            <a:r>
              <a:rPr lang="fr-FR" dirty="0"/>
              <a:t>Répétez l'étape précédente pour l'autre groupe de ressources, mais cette fois appelez la connexion </a:t>
            </a:r>
            <a:r>
              <a:rPr lang="fr-FR" dirty="0">
                <a:solidFill>
                  <a:srgbClr val="FF4B94"/>
                </a:solidFill>
              </a:rPr>
              <a:t>Prod</a:t>
            </a:r>
            <a:r>
              <a:rPr lang="fr-FR" dirty="0"/>
              <a:t>.</a:t>
            </a:r>
          </a:p>
          <a:p>
            <a:pPr marL="623888" indent="-361950">
              <a:buFont typeface="+mj-lt"/>
              <a:buAutoNum type="arabicPeriod" startAt="11"/>
            </a:pPr>
            <a:r>
              <a:rPr lang="fr-FR" dirty="0"/>
              <a:t>Revenez au nouveau pipeline de versions que vous avez toujours ouvert dans votre autre onglet et choisissez la </a:t>
            </a:r>
            <a:r>
              <a:rPr lang="fr-FR" dirty="0">
                <a:solidFill>
                  <a:srgbClr val="FF4B94"/>
                </a:solidFill>
              </a:rPr>
              <a:t>Dev</a:t>
            </a:r>
            <a:r>
              <a:rPr lang="fr-FR" dirty="0"/>
              <a:t> connexion pour le paramètre </a:t>
            </a:r>
            <a:r>
              <a:rPr lang="fr-FR" b="1" dirty="0"/>
              <a:t>d'abonnement Azure </a:t>
            </a:r>
            <a:r>
              <a:rPr lang="fr-FR" dirty="0"/>
              <a:t>. Vous devrez peut-être cliquer sur le bouton d'actualisation à côté de la liste déroulante.</a:t>
            </a:r>
          </a:p>
          <a:p>
            <a:pPr marL="623888" indent="-361950">
              <a:buFont typeface="+mj-lt"/>
              <a:buAutoNum type="arabicPeriod" startAt="11"/>
            </a:pPr>
            <a:r>
              <a:rPr lang="fr-FR" dirty="0"/>
              <a:t>Pour </a:t>
            </a:r>
            <a:r>
              <a:rPr lang="fr-FR" b="1" dirty="0"/>
              <a:t>App Service Name</a:t>
            </a:r>
            <a:r>
              <a:rPr lang="fr-FR" dirty="0"/>
              <a:t>, cliquez sur le menu déroulant et vous devriez voir le service d'application que nous avons créé au début de cet atelier. Sélectionnez-le :</a:t>
            </a:r>
          </a:p>
        </p:txBody>
      </p:sp>
      <p:sp>
        <p:nvSpPr>
          <p:cNvPr id="11" name="Titre 1">
            <a:extLst>
              <a:ext uri="{FF2B5EF4-FFF2-40B4-BE49-F238E27FC236}">
                <a16:creationId xmlns:a16="http://schemas.microsoft.com/office/drawing/2014/main" id="{6C50D424-ECB9-1235-AF99-1E666314D1FA}"/>
              </a:ext>
            </a:extLst>
          </p:cNvPr>
          <p:cNvSpPr>
            <a:spLocks noGrp="1"/>
          </p:cNvSpPr>
          <p:nvPr>
            <p:ph type="title"/>
          </p:nvPr>
        </p:nvSpPr>
        <p:spPr>
          <a:xfrm>
            <a:off x="180000" y="400050"/>
            <a:ext cx="5075172" cy="415143"/>
          </a:xfrm>
        </p:spPr>
        <p:txBody>
          <a:bodyPr/>
          <a:lstStyle/>
          <a:p>
            <a:r>
              <a:rPr lang="fr-CA" sz="2000" dirty="0">
                <a:effectLst/>
                <a:latin typeface="Calibri" panose="020F0502020204030204" pitchFamily="34" charset="0"/>
                <a:ea typeface="Liberation Sans Narrow"/>
              </a:rPr>
              <a:t>Implémentation de la CI/CD avec GitHub</a:t>
            </a:r>
            <a:endParaRPr lang="fr-FR" dirty="0"/>
          </a:p>
        </p:txBody>
      </p:sp>
      <p:pic>
        <p:nvPicPr>
          <p:cNvPr id="2" name="Image 1">
            <a:extLst>
              <a:ext uri="{FF2B5EF4-FFF2-40B4-BE49-F238E27FC236}">
                <a16:creationId xmlns:a16="http://schemas.microsoft.com/office/drawing/2014/main" id="{B20A3F1D-A094-6D7B-3612-58EB1A516BD7}"/>
              </a:ext>
            </a:extLst>
          </p:cNvPr>
          <p:cNvPicPr>
            <a:picLocks noChangeAspect="1"/>
          </p:cNvPicPr>
          <p:nvPr/>
        </p:nvPicPr>
        <p:blipFill>
          <a:blip r:embed="rId2"/>
          <a:stretch>
            <a:fillRect/>
          </a:stretch>
        </p:blipFill>
        <p:spPr>
          <a:xfrm>
            <a:off x="4496571" y="3309337"/>
            <a:ext cx="3193433" cy="3148613"/>
          </a:xfrm>
          <a:prstGeom prst="rect">
            <a:avLst/>
          </a:prstGeom>
        </p:spPr>
      </p:pic>
    </p:spTree>
    <p:extLst>
      <p:ext uri="{BB962C8B-B14F-4D97-AF65-F5344CB8AC3E}">
        <p14:creationId xmlns:p14="http://schemas.microsoft.com/office/powerpoint/2010/main" val="248981545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BF1FDCB6-1721-42CA-A5C4-25DDF4375FA8}"/>
              </a:ext>
            </a:extLst>
          </p:cNvPr>
          <p:cNvSpPr>
            <a:spLocks noGrp="1"/>
          </p:cNvSpPr>
          <p:nvPr>
            <p:ph sz="quarter" idx="13"/>
          </p:nvPr>
        </p:nvSpPr>
        <p:spPr/>
        <p:txBody>
          <a:bodyPr/>
          <a:lstStyle/>
          <a:p>
            <a:r>
              <a:rPr lang="fr-FR" dirty="0">
                <a:sym typeface="Wingdings" panose="05000000000000000000" pitchFamily="2" charset="2"/>
              </a:rPr>
              <a:t>Eléments de réponse</a:t>
            </a:r>
            <a:endParaRPr lang="fr-FR" dirty="0"/>
          </a:p>
        </p:txBody>
      </p:sp>
      <p:sp>
        <p:nvSpPr>
          <p:cNvPr id="3" name="Espace réservé du texte 2">
            <a:extLst>
              <a:ext uri="{FF2B5EF4-FFF2-40B4-BE49-F238E27FC236}">
                <a16:creationId xmlns:a16="http://schemas.microsoft.com/office/drawing/2014/main" id="{39353A45-0B1D-4764-98CD-44348BD3AA76}"/>
              </a:ext>
            </a:extLst>
          </p:cNvPr>
          <p:cNvSpPr>
            <a:spLocks noGrp="1"/>
          </p:cNvSpPr>
          <p:nvPr>
            <p:ph type="body" sz="quarter" idx="11"/>
          </p:nvPr>
        </p:nvSpPr>
        <p:spPr>
          <a:xfrm>
            <a:off x="180000" y="859115"/>
            <a:ext cx="5075172" cy="444906"/>
          </a:xfrm>
        </p:spPr>
        <p:txBody>
          <a:bodyPr/>
          <a:lstStyle/>
          <a:p>
            <a:r>
              <a:rPr lang="fr-FR" dirty="0"/>
              <a:t>Etude de cas n°1</a:t>
            </a:r>
          </a:p>
        </p:txBody>
      </p:sp>
      <p:sp>
        <p:nvSpPr>
          <p:cNvPr id="4" name="Espace réservé du contenu 3">
            <a:extLst>
              <a:ext uri="{FF2B5EF4-FFF2-40B4-BE49-F238E27FC236}">
                <a16:creationId xmlns:a16="http://schemas.microsoft.com/office/drawing/2014/main" id="{D6D57AD8-123A-4CA9-B8A8-649D78A7C236}"/>
              </a:ext>
            </a:extLst>
          </p:cNvPr>
          <p:cNvSpPr>
            <a:spLocks noGrp="1"/>
          </p:cNvSpPr>
          <p:nvPr>
            <p:ph sz="quarter" idx="12"/>
          </p:nvPr>
        </p:nvSpPr>
        <p:spPr/>
        <p:txBody>
          <a:bodyPr/>
          <a:lstStyle/>
          <a:p>
            <a:r>
              <a:rPr lang="fr-FR" b="1" u="sng" dirty="0"/>
              <a:t>Tâche 6 :</a:t>
            </a:r>
            <a:r>
              <a:rPr lang="fr-FR" b="1" dirty="0"/>
              <a:t> </a:t>
            </a:r>
            <a:r>
              <a:rPr lang="fr-FR" dirty="0"/>
              <a:t>créer le pipeline de versions Azure DevOps</a:t>
            </a:r>
          </a:p>
          <a:p>
            <a:pPr marL="623888" indent="-361950">
              <a:buFont typeface="+mj-lt"/>
              <a:buAutoNum type="arabicPeriod" startAt="14"/>
            </a:pPr>
            <a:r>
              <a:rPr lang="fr-FR" dirty="0"/>
              <a:t>Cliquez sur le </a:t>
            </a:r>
            <a:r>
              <a:rPr lang="fr-FR" dirty="0">
                <a:solidFill>
                  <a:srgbClr val="FF4B94"/>
                </a:solidFill>
              </a:rPr>
              <a:t>+</a:t>
            </a:r>
            <a:r>
              <a:rPr lang="fr-FR" dirty="0"/>
              <a:t> bouton au-dessus de la liste des tâches :</a:t>
            </a:r>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r>
              <a:rPr lang="fr-FR" dirty="0"/>
              <a:t>Cela ouvre un tiroir à droite contenant de nombreuses tâches disponibles, allant de simples opérations comme la copie de fichiers à des intégrations complexes comme la création de machines virtuelles dans VMWare ou le déploiement sur des services tiers comme Apple ou Google App Stores. Même une intégration AWS est disponible. Vous pouvez essayer de rechercher votre service préféré à l'aide de la zone de recherche dans le tiroir </a:t>
            </a:r>
            <a:r>
              <a:rPr lang="fr-FR" b="1" dirty="0"/>
              <a:t>Ajouter des tâches </a:t>
            </a:r>
            <a:r>
              <a:rPr lang="fr-FR" dirty="0"/>
              <a:t>.</a:t>
            </a:r>
          </a:p>
        </p:txBody>
      </p:sp>
      <p:sp>
        <p:nvSpPr>
          <p:cNvPr id="11" name="Titre 1">
            <a:extLst>
              <a:ext uri="{FF2B5EF4-FFF2-40B4-BE49-F238E27FC236}">
                <a16:creationId xmlns:a16="http://schemas.microsoft.com/office/drawing/2014/main" id="{6C50D424-ECB9-1235-AF99-1E666314D1FA}"/>
              </a:ext>
            </a:extLst>
          </p:cNvPr>
          <p:cNvSpPr>
            <a:spLocks noGrp="1"/>
          </p:cNvSpPr>
          <p:nvPr>
            <p:ph type="title"/>
          </p:nvPr>
        </p:nvSpPr>
        <p:spPr>
          <a:xfrm>
            <a:off x="180000" y="400050"/>
            <a:ext cx="5075172" cy="415143"/>
          </a:xfrm>
        </p:spPr>
        <p:txBody>
          <a:bodyPr/>
          <a:lstStyle/>
          <a:p>
            <a:r>
              <a:rPr lang="fr-CA" sz="2000" dirty="0">
                <a:effectLst/>
                <a:latin typeface="Calibri" panose="020F0502020204030204" pitchFamily="34" charset="0"/>
                <a:ea typeface="Liberation Sans Narrow"/>
              </a:rPr>
              <a:t>Implémentation de la CI/CD avec GitHub</a:t>
            </a:r>
            <a:endParaRPr lang="fr-FR" dirty="0"/>
          </a:p>
        </p:txBody>
      </p:sp>
      <p:pic>
        <p:nvPicPr>
          <p:cNvPr id="6" name="Image 5">
            <a:extLst>
              <a:ext uri="{FF2B5EF4-FFF2-40B4-BE49-F238E27FC236}">
                <a16:creationId xmlns:a16="http://schemas.microsoft.com/office/drawing/2014/main" id="{075A6616-D7F6-9755-EE66-A7DDE2BD3B05}"/>
              </a:ext>
            </a:extLst>
          </p:cNvPr>
          <p:cNvPicPr>
            <a:picLocks noChangeAspect="1"/>
          </p:cNvPicPr>
          <p:nvPr/>
        </p:nvPicPr>
        <p:blipFill>
          <a:blip r:embed="rId2"/>
          <a:stretch>
            <a:fillRect/>
          </a:stretch>
        </p:blipFill>
        <p:spPr>
          <a:xfrm>
            <a:off x="4097847" y="2575497"/>
            <a:ext cx="3990881" cy="2665845"/>
          </a:xfrm>
          <a:prstGeom prst="rect">
            <a:avLst/>
          </a:prstGeom>
        </p:spPr>
      </p:pic>
    </p:spTree>
    <p:extLst>
      <p:ext uri="{BB962C8B-B14F-4D97-AF65-F5344CB8AC3E}">
        <p14:creationId xmlns:p14="http://schemas.microsoft.com/office/powerpoint/2010/main" val="88956061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BF1FDCB6-1721-42CA-A5C4-25DDF4375FA8}"/>
              </a:ext>
            </a:extLst>
          </p:cNvPr>
          <p:cNvSpPr>
            <a:spLocks noGrp="1"/>
          </p:cNvSpPr>
          <p:nvPr>
            <p:ph sz="quarter" idx="13"/>
          </p:nvPr>
        </p:nvSpPr>
        <p:spPr/>
        <p:txBody>
          <a:bodyPr/>
          <a:lstStyle/>
          <a:p>
            <a:r>
              <a:rPr lang="fr-FR" dirty="0">
                <a:sym typeface="Wingdings" panose="05000000000000000000" pitchFamily="2" charset="2"/>
              </a:rPr>
              <a:t>Eléments de réponse</a:t>
            </a:r>
            <a:endParaRPr lang="fr-FR" dirty="0"/>
          </a:p>
        </p:txBody>
      </p:sp>
      <p:sp>
        <p:nvSpPr>
          <p:cNvPr id="3" name="Espace réservé du texte 2">
            <a:extLst>
              <a:ext uri="{FF2B5EF4-FFF2-40B4-BE49-F238E27FC236}">
                <a16:creationId xmlns:a16="http://schemas.microsoft.com/office/drawing/2014/main" id="{39353A45-0B1D-4764-98CD-44348BD3AA76}"/>
              </a:ext>
            </a:extLst>
          </p:cNvPr>
          <p:cNvSpPr>
            <a:spLocks noGrp="1"/>
          </p:cNvSpPr>
          <p:nvPr>
            <p:ph type="body" sz="quarter" idx="11"/>
          </p:nvPr>
        </p:nvSpPr>
        <p:spPr>
          <a:xfrm>
            <a:off x="180000" y="859115"/>
            <a:ext cx="5075172" cy="444906"/>
          </a:xfrm>
        </p:spPr>
        <p:txBody>
          <a:bodyPr/>
          <a:lstStyle/>
          <a:p>
            <a:r>
              <a:rPr lang="fr-FR" dirty="0"/>
              <a:t>Etude de cas n°1</a:t>
            </a:r>
          </a:p>
        </p:txBody>
      </p:sp>
      <p:sp>
        <p:nvSpPr>
          <p:cNvPr id="4" name="Espace réservé du contenu 3">
            <a:extLst>
              <a:ext uri="{FF2B5EF4-FFF2-40B4-BE49-F238E27FC236}">
                <a16:creationId xmlns:a16="http://schemas.microsoft.com/office/drawing/2014/main" id="{D6D57AD8-123A-4CA9-B8A8-649D78A7C236}"/>
              </a:ext>
            </a:extLst>
          </p:cNvPr>
          <p:cNvSpPr>
            <a:spLocks noGrp="1"/>
          </p:cNvSpPr>
          <p:nvPr>
            <p:ph sz="quarter" idx="12"/>
          </p:nvPr>
        </p:nvSpPr>
        <p:spPr/>
        <p:txBody>
          <a:bodyPr/>
          <a:lstStyle/>
          <a:p>
            <a:r>
              <a:rPr lang="fr-FR" b="1" u="sng" dirty="0"/>
              <a:t>Tâche 6 :</a:t>
            </a:r>
            <a:r>
              <a:rPr lang="fr-FR" b="1" dirty="0"/>
              <a:t> </a:t>
            </a:r>
            <a:r>
              <a:rPr lang="fr-FR" dirty="0"/>
              <a:t>créer le pipeline de versions Azure DevOps</a:t>
            </a:r>
          </a:p>
          <a:p>
            <a:pPr marL="623888" indent="-361950">
              <a:buFont typeface="+mj-lt"/>
              <a:buAutoNum type="arabicPeriod" startAt="15"/>
            </a:pPr>
            <a:r>
              <a:rPr lang="fr-FR" dirty="0"/>
              <a:t>Dans la zone de recherche du tiroir </a:t>
            </a:r>
            <a:r>
              <a:rPr lang="fr-FR" b="1" dirty="0"/>
              <a:t>Ajouter des tâches </a:t>
            </a:r>
            <a:r>
              <a:rPr lang="fr-FR" dirty="0"/>
              <a:t>, tapez "</a:t>
            </a:r>
            <a:r>
              <a:rPr lang="fr-FR" b="1" dirty="0"/>
              <a:t>bash</a:t>
            </a:r>
            <a:r>
              <a:rPr lang="fr-FR" dirty="0"/>
              <a:t>", sélectionnez la tâche Bash et cliquez sur </a:t>
            </a:r>
            <a:r>
              <a:rPr lang="fr-FR" b="1" dirty="0"/>
              <a:t>Ajouter</a:t>
            </a:r>
            <a:r>
              <a:rPr lang="fr-FR" dirty="0"/>
              <a:t> .</a:t>
            </a:r>
          </a:p>
          <a:p>
            <a:pPr marL="261938"/>
            <a:r>
              <a:rPr lang="fr-FR" dirty="0"/>
              <a:t>Comme nous créons une application Java qui s'exécute dans Tomcat, l'option la plus simple pour exécuter notre application en tant qu'application racine consiste à renommer son </a:t>
            </a:r>
            <a:r>
              <a:rPr lang="fr-FR" dirty="0">
                <a:solidFill>
                  <a:srgbClr val="FF4B94"/>
                </a:solidFill>
              </a:rPr>
              <a:t>.war </a:t>
            </a:r>
            <a:r>
              <a:rPr lang="fr-FR" dirty="0"/>
              <a:t>fichier en </a:t>
            </a:r>
            <a:r>
              <a:rPr lang="fr-FR" dirty="0">
                <a:solidFill>
                  <a:srgbClr val="FF4B94"/>
                </a:solidFill>
              </a:rPr>
              <a:t>ROOT.war</a:t>
            </a:r>
            <a:r>
              <a:rPr lang="fr-FR" dirty="0"/>
              <a:t>. Nous le ferons avec une autre étape qui sera toujours exécutée immédiatement avant la tâche de déploiement qui a déjà été créée par le modèle.</a:t>
            </a:r>
          </a:p>
          <a:p>
            <a:pPr marL="623888" indent="-361950">
              <a:buFont typeface="+mj-lt"/>
              <a:buAutoNum type="arabicPeriod" startAt="16"/>
            </a:pPr>
            <a:r>
              <a:rPr lang="fr-FR" dirty="0"/>
              <a:t>Faites glisser la tâche </a:t>
            </a:r>
            <a:r>
              <a:rPr lang="fr-FR" b="1" dirty="0"/>
              <a:t>Bash au-dessus de la tâche Déployer Azure App Service </a:t>
            </a:r>
            <a:r>
              <a:rPr lang="fr-FR" dirty="0"/>
              <a:t>.</a:t>
            </a:r>
          </a:p>
          <a:p>
            <a:pPr marL="623888" indent="-361950">
              <a:buFont typeface="+mj-lt"/>
              <a:buAutoNum type="arabicPeriod" startAt="16"/>
            </a:pPr>
            <a:r>
              <a:rPr lang="fr-FR" dirty="0"/>
              <a:t>Dans la tâche </a:t>
            </a:r>
            <a:r>
              <a:rPr lang="fr-FR" b="1" dirty="0"/>
              <a:t>Bash</a:t>
            </a:r>
            <a:r>
              <a:rPr lang="fr-FR" dirty="0"/>
              <a:t> , cochez le bouton radio </a:t>
            </a:r>
            <a:r>
              <a:rPr lang="fr-FR" b="1" dirty="0"/>
              <a:t>Inline</a:t>
            </a:r>
            <a:r>
              <a:rPr lang="fr-FR" dirty="0"/>
              <a:t> et saisissez la commande suivante :</a:t>
            </a:r>
          </a:p>
          <a:p>
            <a:pPr marL="711200" indent="-347663">
              <a:buFont typeface="Wingdings" panose="05000000000000000000" pitchFamily="2" charset="2"/>
              <a:buChar char="q"/>
            </a:pPr>
            <a:r>
              <a:rPr lang="fr-FR" dirty="0"/>
              <a:t> mv _simplegreet/drop/</a:t>
            </a:r>
            <a:r>
              <a:rPr lang="fr-FR" dirty="0" err="1"/>
              <a:t>myapp.war</a:t>
            </a:r>
            <a:r>
              <a:rPr lang="fr-FR" dirty="0"/>
              <a:t> _simplegreet/drop/ROOT.war</a:t>
            </a:r>
          </a:p>
          <a:p>
            <a:pPr marL="623888" indent="-361950">
              <a:buFont typeface="+mj-lt"/>
              <a:buAutoNum type="arabicPeriod" startAt="18"/>
            </a:pPr>
            <a:r>
              <a:rPr lang="fr-FR" dirty="0"/>
              <a:t>Dans la tâche </a:t>
            </a:r>
            <a:r>
              <a:rPr lang="fr-FR" b="1" dirty="0"/>
              <a:t>Déployer Azure App Service </a:t>
            </a:r>
            <a:r>
              <a:rPr lang="fr-FR" dirty="0"/>
              <a:t>, pour </a:t>
            </a:r>
            <a:r>
              <a:rPr lang="fr-FR" b="1" dirty="0"/>
              <a:t>Package ou dossier</a:t>
            </a:r>
            <a:r>
              <a:rPr lang="fr-FR" dirty="0"/>
              <a:t>, entrez </a:t>
            </a:r>
            <a:r>
              <a:rPr lang="fr-FR" dirty="0">
                <a:solidFill>
                  <a:srgbClr val="FF4B94"/>
                </a:solidFill>
              </a:rPr>
              <a:t>_simplegreet/drop/ROOT.war</a:t>
            </a:r>
            <a:r>
              <a:rPr lang="fr-FR" dirty="0"/>
              <a:t>.</a:t>
            </a:r>
          </a:p>
          <a:p>
            <a:pPr marL="623888" indent="-361950">
              <a:buFont typeface="+mj-lt"/>
              <a:buAutoNum type="arabicPeriod" startAt="18"/>
            </a:pPr>
            <a:r>
              <a:rPr lang="fr-FR" dirty="0"/>
              <a:t>Renommez le pipeline en « </a:t>
            </a:r>
            <a:r>
              <a:rPr lang="fr-FR" dirty="0" err="1"/>
              <a:t>Greetings</a:t>
            </a:r>
            <a:r>
              <a:rPr lang="fr-FR" dirty="0"/>
              <a:t>":</a:t>
            </a:r>
          </a:p>
        </p:txBody>
      </p:sp>
      <p:sp>
        <p:nvSpPr>
          <p:cNvPr id="11" name="Titre 1">
            <a:extLst>
              <a:ext uri="{FF2B5EF4-FFF2-40B4-BE49-F238E27FC236}">
                <a16:creationId xmlns:a16="http://schemas.microsoft.com/office/drawing/2014/main" id="{6C50D424-ECB9-1235-AF99-1E666314D1FA}"/>
              </a:ext>
            </a:extLst>
          </p:cNvPr>
          <p:cNvSpPr>
            <a:spLocks noGrp="1"/>
          </p:cNvSpPr>
          <p:nvPr>
            <p:ph type="title"/>
          </p:nvPr>
        </p:nvSpPr>
        <p:spPr>
          <a:xfrm>
            <a:off x="180000" y="400050"/>
            <a:ext cx="5075172" cy="415143"/>
          </a:xfrm>
        </p:spPr>
        <p:txBody>
          <a:bodyPr/>
          <a:lstStyle/>
          <a:p>
            <a:r>
              <a:rPr lang="fr-CA" sz="2000" dirty="0">
                <a:effectLst/>
                <a:latin typeface="Calibri" panose="020F0502020204030204" pitchFamily="34" charset="0"/>
                <a:ea typeface="Liberation Sans Narrow"/>
              </a:rPr>
              <a:t>Implémentation de la CI/CD avec GitHub</a:t>
            </a:r>
            <a:endParaRPr lang="fr-FR" dirty="0"/>
          </a:p>
        </p:txBody>
      </p:sp>
      <p:pic>
        <p:nvPicPr>
          <p:cNvPr id="2" name="Image 1">
            <a:extLst>
              <a:ext uri="{FF2B5EF4-FFF2-40B4-BE49-F238E27FC236}">
                <a16:creationId xmlns:a16="http://schemas.microsoft.com/office/drawing/2014/main" id="{D65C3140-4BB6-D5A0-1F94-9A244E2D6BAA}"/>
              </a:ext>
            </a:extLst>
          </p:cNvPr>
          <p:cNvPicPr>
            <a:picLocks noChangeAspect="1"/>
          </p:cNvPicPr>
          <p:nvPr/>
        </p:nvPicPr>
        <p:blipFill>
          <a:blip r:embed="rId2"/>
          <a:stretch>
            <a:fillRect/>
          </a:stretch>
        </p:blipFill>
        <p:spPr>
          <a:xfrm>
            <a:off x="2568003" y="4676255"/>
            <a:ext cx="7055993" cy="1862635"/>
          </a:xfrm>
          <a:prstGeom prst="rect">
            <a:avLst/>
          </a:prstGeom>
        </p:spPr>
      </p:pic>
    </p:spTree>
    <p:extLst>
      <p:ext uri="{BB962C8B-B14F-4D97-AF65-F5344CB8AC3E}">
        <p14:creationId xmlns:p14="http://schemas.microsoft.com/office/powerpoint/2010/main" val="354436465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BF1FDCB6-1721-42CA-A5C4-25DDF4375FA8}"/>
              </a:ext>
            </a:extLst>
          </p:cNvPr>
          <p:cNvSpPr>
            <a:spLocks noGrp="1"/>
          </p:cNvSpPr>
          <p:nvPr>
            <p:ph sz="quarter" idx="13"/>
          </p:nvPr>
        </p:nvSpPr>
        <p:spPr/>
        <p:txBody>
          <a:bodyPr/>
          <a:lstStyle/>
          <a:p>
            <a:r>
              <a:rPr lang="fr-FR" dirty="0">
                <a:sym typeface="Wingdings" panose="05000000000000000000" pitchFamily="2" charset="2"/>
              </a:rPr>
              <a:t>Eléments de réponse</a:t>
            </a:r>
            <a:endParaRPr lang="fr-FR" dirty="0"/>
          </a:p>
        </p:txBody>
      </p:sp>
      <p:sp>
        <p:nvSpPr>
          <p:cNvPr id="3" name="Espace réservé du texte 2">
            <a:extLst>
              <a:ext uri="{FF2B5EF4-FFF2-40B4-BE49-F238E27FC236}">
                <a16:creationId xmlns:a16="http://schemas.microsoft.com/office/drawing/2014/main" id="{39353A45-0B1D-4764-98CD-44348BD3AA76}"/>
              </a:ext>
            </a:extLst>
          </p:cNvPr>
          <p:cNvSpPr>
            <a:spLocks noGrp="1"/>
          </p:cNvSpPr>
          <p:nvPr>
            <p:ph type="body" sz="quarter" idx="11"/>
          </p:nvPr>
        </p:nvSpPr>
        <p:spPr>
          <a:xfrm>
            <a:off x="180000" y="859115"/>
            <a:ext cx="5075172" cy="444906"/>
          </a:xfrm>
        </p:spPr>
        <p:txBody>
          <a:bodyPr/>
          <a:lstStyle/>
          <a:p>
            <a:r>
              <a:rPr lang="fr-FR" dirty="0"/>
              <a:t>Etude de cas n°1</a:t>
            </a:r>
          </a:p>
        </p:txBody>
      </p:sp>
      <p:sp>
        <p:nvSpPr>
          <p:cNvPr id="4" name="Espace réservé du contenu 3">
            <a:extLst>
              <a:ext uri="{FF2B5EF4-FFF2-40B4-BE49-F238E27FC236}">
                <a16:creationId xmlns:a16="http://schemas.microsoft.com/office/drawing/2014/main" id="{D6D57AD8-123A-4CA9-B8A8-649D78A7C236}"/>
              </a:ext>
            </a:extLst>
          </p:cNvPr>
          <p:cNvSpPr>
            <a:spLocks noGrp="1"/>
          </p:cNvSpPr>
          <p:nvPr>
            <p:ph sz="quarter" idx="12"/>
          </p:nvPr>
        </p:nvSpPr>
        <p:spPr/>
        <p:txBody>
          <a:bodyPr/>
          <a:lstStyle/>
          <a:p>
            <a:r>
              <a:rPr lang="fr-FR" b="1" u="sng" dirty="0"/>
              <a:t>Tâche 6 :</a:t>
            </a:r>
            <a:r>
              <a:rPr lang="fr-FR" b="1" dirty="0"/>
              <a:t> </a:t>
            </a:r>
            <a:r>
              <a:rPr lang="fr-FR" dirty="0"/>
              <a:t>créer le pipeline de versions Azure DevOps</a:t>
            </a:r>
          </a:p>
          <a:p>
            <a:pPr marL="623888" indent="-361950">
              <a:buFont typeface="+mj-lt"/>
              <a:buAutoNum type="arabicPeriod" startAt="20"/>
            </a:pPr>
            <a:r>
              <a:rPr lang="fr-FR" dirty="0"/>
              <a:t>Si le pipeline a maintenant toutes les étapes dans le bon ordre, cliquez sur </a:t>
            </a:r>
            <a:r>
              <a:rPr lang="fr-FR" b="1" dirty="0"/>
              <a:t>Enregistrer</a:t>
            </a:r>
            <a:r>
              <a:rPr lang="fr-FR" dirty="0"/>
              <a:t> :</a:t>
            </a:r>
          </a:p>
        </p:txBody>
      </p:sp>
      <p:sp>
        <p:nvSpPr>
          <p:cNvPr id="11" name="Titre 1">
            <a:extLst>
              <a:ext uri="{FF2B5EF4-FFF2-40B4-BE49-F238E27FC236}">
                <a16:creationId xmlns:a16="http://schemas.microsoft.com/office/drawing/2014/main" id="{6C50D424-ECB9-1235-AF99-1E666314D1FA}"/>
              </a:ext>
            </a:extLst>
          </p:cNvPr>
          <p:cNvSpPr>
            <a:spLocks noGrp="1"/>
          </p:cNvSpPr>
          <p:nvPr>
            <p:ph type="title"/>
          </p:nvPr>
        </p:nvSpPr>
        <p:spPr>
          <a:xfrm>
            <a:off x="180000" y="400050"/>
            <a:ext cx="5075172" cy="415143"/>
          </a:xfrm>
        </p:spPr>
        <p:txBody>
          <a:bodyPr/>
          <a:lstStyle/>
          <a:p>
            <a:r>
              <a:rPr lang="fr-CA" sz="2000" dirty="0">
                <a:effectLst/>
                <a:latin typeface="Calibri" panose="020F0502020204030204" pitchFamily="34" charset="0"/>
                <a:ea typeface="Liberation Sans Narrow"/>
              </a:rPr>
              <a:t>Implémentation de la CI/CD avec GitHub</a:t>
            </a:r>
            <a:endParaRPr lang="fr-FR" dirty="0"/>
          </a:p>
        </p:txBody>
      </p:sp>
      <p:pic>
        <p:nvPicPr>
          <p:cNvPr id="6" name="Image 5">
            <a:extLst>
              <a:ext uri="{FF2B5EF4-FFF2-40B4-BE49-F238E27FC236}">
                <a16:creationId xmlns:a16="http://schemas.microsoft.com/office/drawing/2014/main" id="{0A00DC62-BBBF-5559-7110-29717D85358D}"/>
              </a:ext>
            </a:extLst>
          </p:cNvPr>
          <p:cNvPicPr>
            <a:picLocks noChangeAspect="1"/>
          </p:cNvPicPr>
          <p:nvPr/>
        </p:nvPicPr>
        <p:blipFill>
          <a:blip r:embed="rId2"/>
          <a:stretch>
            <a:fillRect/>
          </a:stretch>
        </p:blipFill>
        <p:spPr>
          <a:xfrm>
            <a:off x="7134421" y="2090057"/>
            <a:ext cx="4332156" cy="4367893"/>
          </a:xfrm>
          <a:prstGeom prst="rect">
            <a:avLst/>
          </a:prstGeom>
        </p:spPr>
      </p:pic>
    </p:spTree>
    <p:extLst>
      <p:ext uri="{BB962C8B-B14F-4D97-AF65-F5344CB8AC3E}">
        <p14:creationId xmlns:p14="http://schemas.microsoft.com/office/powerpoint/2010/main" val="376026146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BF1FDCB6-1721-42CA-A5C4-25DDF4375FA8}"/>
              </a:ext>
            </a:extLst>
          </p:cNvPr>
          <p:cNvSpPr>
            <a:spLocks noGrp="1"/>
          </p:cNvSpPr>
          <p:nvPr>
            <p:ph sz="quarter" idx="13"/>
          </p:nvPr>
        </p:nvSpPr>
        <p:spPr/>
        <p:txBody>
          <a:bodyPr/>
          <a:lstStyle/>
          <a:p>
            <a:r>
              <a:rPr lang="fr-FR" dirty="0">
                <a:sym typeface="Wingdings" panose="05000000000000000000" pitchFamily="2" charset="2"/>
              </a:rPr>
              <a:t>Eléments de réponse</a:t>
            </a:r>
            <a:endParaRPr lang="fr-FR" dirty="0"/>
          </a:p>
        </p:txBody>
      </p:sp>
      <p:sp>
        <p:nvSpPr>
          <p:cNvPr id="3" name="Espace réservé du texte 2">
            <a:extLst>
              <a:ext uri="{FF2B5EF4-FFF2-40B4-BE49-F238E27FC236}">
                <a16:creationId xmlns:a16="http://schemas.microsoft.com/office/drawing/2014/main" id="{39353A45-0B1D-4764-98CD-44348BD3AA76}"/>
              </a:ext>
            </a:extLst>
          </p:cNvPr>
          <p:cNvSpPr>
            <a:spLocks noGrp="1"/>
          </p:cNvSpPr>
          <p:nvPr>
            <p:ph type="body" sz="quarter" idx="11"/>
          </p:nvPr>
        </p:nvSpPr>
        <p:spPr>
          <a:xfrm>
            <a:off x="180000" y="859115"/>
            <a:ext cx="5075172" cy="444906"/>
          </a:xfrm>
        </p:spPr>
        <p:txBody>
          <a:bodyPr/>
          <a:lstStyle/>
          <a:p>
            <a:r>
              <a:rPr lang="fr-FR" dirty="0"/>
              <a:t>Etude de cas n°1</a:t>
            </a:r>
          </a:p>
        </p:txBody>
      </p:sp>
      <p:sp>
        <p:nvSpPr>
          <p:cNvPr id="4" name="Espace réservé du contenu 3">
            <a:extLst>
              <a:ext uri="{FF2B5EF4-FFF2-40B4-BE49-F238E27FC236}">
                <a16:creationId xmlns:a16="http://schemas.microsoft.com/office/drawing/2014/main" id="{D6D57AD8-123A-4CA9-B8A8-649D78A7C236}"/>
              </a:ext>
            </a:extLst>
          </p:cNvPr>
          <p:cNvSpPr>
            <a:spLocks noGrp="1"/>
          </p:cNvSpPr>
          <p:nvPr>
            <p:ph sz="quarter" idx="12"/>
          </p:nvPr>
        </p:nvSpPr>
        <p:spPr/>
        <p:txBody>
          <a:bodyPr/>
          <a:lstStyle/>
          <a:p>
            <a:r>
              <a:rPr lang="fr-FR" b="1" u="sng" dirty="0"/>
              <a:t>Tâche 6 :</a:t>
            </a:r>
            <a:r>
              <a:rPr lang="fr-FR" b="1" dirty="0"/>
              <a:t> </a:t>
            </a:r>
            <a:r>
              <a:rPr lang="fr-FR" dirty="0"/>
              <a:t>créer le pipeline de versions Azure DevOps</a:t>
            </a:r>
          </a:p>
          <a:p>
            <a:pPr marL="623888" indent="-361950">
              <a:buFont typeface="+mj-lt"/>
              <a:buAutoNum type="arabicPeriod" startAt="21"/>
            </a:pPr>
            <a:r>
              <a:rPr lang="fr-FR" dirty="0"/>
              <a:t>Dans la boîte de dialogue </a:t>
            </a:r>
            <a:r>
              <a:rPr lang="fr-FR" b="1" dirty="0"/>
              <a:t>Enregistrer</a:t>
            </a:r>
            <a:r>
              <a:rPr lang="fr-FR" dirty="0"/>
              <a:t> , entrez un commentaire si vous le souhaitez et cliquez sur </a:t>
            </a:r>
            <a:r>
              <a:rPr lang="fr-FR" b="1" dirty="0"/>
              <a:t>OK</a:t>
            </a:r>
            <a:r>
              <a:rPr lang="fr-FR" dirty="0"/>
              <a:t>.</a:t>
            </a:r>
          </a:p>
          <a:p>
            <a:pPr marL="623888" indent="-361950">
              <a:buFont typeface="+mj-lt"/>
              <a:buAutoNum type="arabicPeriod" startAt="21"/>
            </a:pPr>
            <a:r>
              <a:rPr lang="fr-FR" dirty="0"/>
              <a:t>À côté du bouton </a:t>
            </a:r>
            <a:r>
              <a:rPr lang="fr-FR" b="1" dirty="0"/>
              <a:t>Enregistrer</a:t>
            </a:r>
            <a:r>
              <a:rPr lang="fr-FR" dirty="0"/>
              <a:t> , cliquez sur </a:t>
            </a:r>
            <a:r>
              <a:rPr lang="fr-FR" b="1" dirty="0"/>
              <a:t>+Release </a:t>
            </a:r>
            <a:r>
              <a:rPr lang="fr-FR" dirty="0"/>
              <a:t>, </a:t>
            </a:r>
            <a:r>
              <a:rPr lang="fr-FR" b="1" dirty="0"/>
              <a:t>+Create new release</a:t>
            </a:r>
            <a:r>
              <a:rPr lang="fr-FR" dirty="0"/>
              <a:t>.</a:t>
            </a:r>
          </a:p>
          <a:p>
            <a:pPr marL="623888" indent="-361950">
              <a:buFont typeface="+mj-lt"/>
              <a:buAutoNum type="arabicPeriod" startAt="21"/>
            </a:pPr>
            <a:r>
              <a:rPr lang="fr-FR" dirty="0"/>
              <a:t>Dans le tiroir qui s'affiche, cliquez sur </a:t>
            </a:r>
            <a:r>
              <a:rPr lang="fr-FR" b="1" dirty="0"/>
              <a:t>Créer</a:t>
            </a:r>
            <a:r>
              <a:rPr lang="fr-FR" dirty="0"/>
              <a:t>.</a:t>
            </a:r>
          </a:p>
          <a:p>
            <a:r>
              <a:rPr lang="fr-FR" dirty="0"/>
              <a:t>Contrairement aux pipelines de construction, dans les pipelines de publication, nous ne mettons pas directement en file d'attente les tâches à exécuter immédiatement, mais nous créons une version, qui conserve les versions exactes de tous les artefacts au même endroit, afin que ce package exact puisse être déployé sur les différentes étapes à tout moment. Par défaut, l'étape unique que nous avons définie jusqu'à présent sera déployée automatiquement, mais nous pouvons choisir de ne déclencher aucun déploiement automatiquement.</a:t>
            </a:r>
          </a:p>
          <a:p>
            <a:r>
              <a:rPr lang="fr-FR" dirty="0"/>
              <a:t>Azure DevOps vous montre maintenant une page sur laquelle vous pouvez suivre la progression du déploiement automatisé. Cela devrait réussir.</a:t>
            </a:r>
          </a:p>
          <a:p>
            <a:r>
              <a:rPr lang="fr-FR" dirty="0"/>
              <a:t>À l'étape suivante, vérifions nos déploiements jusqu'à présent à l'aide du portail Azure.</a:t>
            </a:r>
          </a:p>
          <a:p>
            <a:pPr marL="623888" indent="-361950">
              <a:buFont typeface="+mj-lt"/>
              <a:buAutoNum type="arabicPeriod" startAt="24"/>
            </a:pPr>
            <a:r>
              <a:rPr lang="fr-FR" dirty="0"/>
              <a:t>Accédez à </a:t>
            </a:r>
            <a:r>
              <a:rPr lang="fr-FR" dirty="0">
                <a:solidFill>
                  <a:srgbClr val="FF4B94"/>
                </a:solidFill>
              </a:rPr>
              <a:t>https://portal.azure.com</a:t>
            </a:r>
            <a:r>
              <a:rPr lang="fr-FR" dirty="0"/>
              <a:t>, dans le menu de gauche, choisissez </a:t>
            </a:r>
            <a:r>
              <a:rPr lang="fr-FR" b="1" dirty="0"/>
              <a:t>Groupes de ressources </a:t>
            </a:r>
            <a:r>
              <a:rPr lang="fr-FR" dirty="0"/>
              <a:t>et sélectionnez votre </a:t>
            </a:r>
            <a:r>
              <a:rPr lang="fr-FR" dirty="0">
                <a:solidFill>
                  <a:srgbClr val="FF4B94"/>
                </a:solidFill>
              </a:rPr>
              <a:t>dev</a:t>
            </a:r>
            <a:r>
              <a:rPr lang="fr-FR" dirty="0"/>
              <a:t> groupe de ressources.</a:t>
            </a:r>
          </a:p>
          <a:p>
            <a:pPr marL="623888" indent="-361950">
              <a:buFont typeface="+mj-lt"/>
              <a:buAutoNum type="arabicPeriod" startAt="24"/>
            </a:pPr>
            <a:r>
              <a:rPr lang="fr-FR" dirty="0"/>
              <a:t>Dans le groupe de ressources, vous devriez voir un plan de service d'application, un service d'application et des ressources Azure SQL Server. Cliquez sur le service d'application, puis cliquez sur le bouton </a:t>
            </a:r>
            <a:r>
              <a:rPr lang="fr-FR" b="1" dirty="0"/>
              <a:t>Parcourir</a:t>
            </a:r>
            <a:r>
              <a:rPr lang="fr-FR" dirty="0"/>
              <a:t> . Cela vous mènera au site Web que vous venez de déployer sur </a:t>
            </a:r>
            <a:r>
              <a:rPr lang="fr-FR" dirty="0">
                <a:solidFill>
                  <a:srgbClr val="FF4B94"/>
                </a:solidFill>
              </a:rPr>
              <a:t>https://&lt;some </a:t>
            </a:r>
            <a:r>
              <a:rPr lang="fr-FR" dirty="0" err="1">
                <a:solidFill>
                  <a:srgbClr val="FF4B94"/>
                </a:solidFill>
              </a:rPr>
              <a:t>name</a:t>
            </a:r>
            <a:r>
              <a:rPr lang="fr-FR" dirty="0">
                <a:solidFill>
                  <a:srgbClr val="FF4B94"/>
                </a:solidFill>
              </a:rPr>
              <a:t>&gt;.azurewebsites.net</a:t>
            </a:r>
            <a:r>
              <a:rPr lang="fr-FR" dirty="0"/>
              <a:t>. Il faudra un certain temps pour que l'application apparaisse au démarrage initial, mais vous devriez éventuellement voir une application vous invitant à créer quelques salutations (presque la même application que celle que nous avons utilisée dans notre atelier précédent).</a:t>
            </a:r>
          </a:p>
        </p:txBody>
      </p:sp>
      <p:sp>
        <p:nvSpPr>
          <p:cNvPr id="11" name="Titre 1">
            <a:extLst>
              <a:ext uri="{FF2B5EF4-FFF2-40B4-BE49-F238E27FC236}">
                <a16:creationId xmlns:a16="http://schemas.microsoft.com/office/drawing/2014/main" id="{6C50D424-ECB9-1235-AF99-1E666314D1FA}"/>
              </a:ext>
            </a:extLst>
          </p:cNvPr>
          <p:cNvSpPr>
            <a:spLocks noGrp="1"/>
          </p:cNvSpPr>
          <p:nvPr>
            <p:ph type="title"/>
          </p:nvPr>
        </p:nvSpPr>
        <p:spPr>
          <a:xfrm>
            <a:off x="180000" y="400050"/>
            <a:ext cx="5075172" cy="415143"/>
          </a:xfrm>
        </p:spPr>
        <p:txBody>
          <a:bodyPr/>
          <a:lstStyle/>
          <a:p>
            <a:r>
              <a:rPr lang="fr-CA" sz="2000" dirty="0">
                <a:effectLst/>
                <a:latin typeface="Calibri" panose="020F0502020204030204" pitchFamily="34" charset="0"/>
                <a:ea typeface="Liberation Sans Narrow"/>
              </a:rPr>
              <a:t>Implémentation de la CI/CD avec GitHub</a:t>
            </a:r>
            <a:endParaRPr lang="fr-FR" dirty="0"/>
          </a:p>
        </p:txBody>
      </p:sp>
    </p:spTree>
    <p:extLst>
      <p:ext uri="{BB962C8B-B14F-4D97-AF65-F5344CB8AC3E}">
        <p14:creationId xmlns:p14="http://schemas.microsoft.com/office/powerpoint/2010/main" val="302562047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BF1FDCB6-1721-42CA-A5C4-25DDF4375FA8}"/>
              </a:ext>
            </a:extLst>
          </p:cNvPr>
          <p:cNvSpPr>
            <a:spLocks noGrp="1"/>
          </p:cNvSpPr>
          <p:nvPr>
            <p:ph sz="quarter" idx="13"/>
          </p:nvPr>
        </p:nvSpPr>
        <p:spPr/>
        <p:txBody>
          <a:bodyPr/>
          <a:lstStyle/>
          <a:p>
            <a:r>
              <a:rPr lang="fr-FR" dirty="0">
                <a:sym typeface="Wingdings" panose="05000000000000000000" pitchFamily="2" charset="2"/>
              </a:rPr>
              <a:t>Eléments de réponse</a:t>
            </a:r>
            <a:endParaRPr lang="fr-FR" dirty="0"/>
          </a:p>
        </p:txBody>
      </p:sp>
      <p:sp>
        <p:nvSpPr>
          <p:cNvPr id="3" name="Espace réservé du texte 2">
            <a:extLst>
              <a:ext uri="{FF2B5EF4-FFF2-40B4-BE49-F238E27FC236}">
                <a16:creationId xmlns:a16="http://schemas.microsoft.com/office/drawing/2014/main" id="{39353A45-0B1D-4764-98CD-44348BD3AA76}"/>
              </a:ext>
            </a:extLst>
          </p:cNvPr>
          <p:cNvSpPr>
            <a:spLocks noGrp="1"/>
          </p:cNvSpPr>
          <p:nvPr>
            <p:ph type="body" sz="quarter" idx="11"/>
          </p:nvPr>
        </p:nvSpPr>
        <p:spPr>
          <a:xfrm>
            <a:off x="180000" y="859115"/>
            <a:ext cx="5075172" cy="444906"/>
          </a:xfrm>
        </p:spPr>
        <p:txBody>
          <a:bodyPr/>
          <a:lstStyle/>
          <a:p>
            <a:r>
              <a:rPr lang="fr-FR" dirty="0"/>
              <a:t>Etude de cas n°1</a:t>
            </a:r>
          </a:p>
        </p:txBody>
      </p:sp>
      <p:sp>
        <p:nvSpPr>
          <p:cNvPr id="4" name="Espace réservé du contenu 3">
            <a:extLst>
              <a:ext uri="{FF2B5EF4-FFF2-40B4-BE49-F238E27FC236}">
                <a16:creationId xmlns:a16="http://schemas.microsoft.com/office/drawing/2014/main" id="{D6D57AD8-123A-4CA9-B8A8-649D78A7C236}"/>
              </a:ext>
            </a:extLst>
          </p:cNvPr>
          <p:cNvSpPr>
            <a:spLocks noGrp="1"/>
          </p:cNvSpPr>
          <p:nvPr>
            <p:ph sz="quarter" idx="12"/>
          </p:nvPr>
        </p:nvSpPr>
        <p:spPr/>
        <p:txBody>
          <a:bodyPr/>
          <a:lstStyle/>
          <a:p>
            <a:r>
              <a:rPr lang="fr-FR" b="1" u="sng" dirty="0"/>
              <a:t>Tâche 6 :</a:t>
            </a:r>
            <a:r>
              <a:rPr lang="fr-FR" b="1" dirty="0"/>
              <a:t> </a:t>
            </a:r>
            <a:r>
              <a:rPr lang="fr-FR" dirty="0"/>
              <a:t>créer le pipeline de versions Azure DevOps</a:t>
            </a:r>
          </a:p>
          <a:p>
            <a:pPr marL="623888" indent="-361950">
              <a:buFont typeface="+mj-lt"/>
              <a:buAutoNum type="arabicPeriod" startAt="26"/>
            </a:pPr>
            <a:r>
              <a:rPr lang="fr-FR" dirty="0"/>
              <a:t>De retour dans le portail, accédez à la partie </a:t>
            </a:r>
            <a:r>
              <a:rPr lang="fr-FR" b="1" dirty="0"/>
              <a:t>Paramètres d'application </a:t>
            </a:r>
            <a:r>
              <a:rPr lang="fr-FR" dirty="0"/>
              <a:t>de votre service d'application, faites défiler jusqu'à </a:t>
            </a:r>
            <a:r>
              <a:rPr lang="fr-FR" b="1" dirty="0"/>
              <a:t>Paramètres d'application </a:t>
            </a:r>
            <a:r>
              <a:rPr lang="fr-FR" dirty="0"/>
              <a:t>, puis cliquez sur </a:t>
            </a:r>
            <a:r>
              <a:rPr lang="fr-FR" b="1" dirty="0"/>
              <a:t>Afficher les valeurs </a:t>
            </a:r>
            <a:r>
              <a:rPr lang="fr-FR" dirty="0"/>
              <a:t>. Cela vous montrera les valeurs spécifiques à l'environnement pour cette étape :</a:t>
            </a:r>
          </a:p>
        </p:txBody>
      </p:sp>
      <p:sp>
        <p:nvSpPr>
          <p:cNvPr id="11" name="Titre 1">
            <a:extLst>
              <a:ext uri="{FF2B5EF4-FFF2-40B4-BE49-F238E27FC236}">
                <a16:creationId xmlns:a16="http://schemas.microsoft.com/office/drawing/2014/main" id="{6C50D424-ECB9-1235-AF99-1E666314D1FA}"/>
              </a:ext>
            </a:extLst>
          </p:cNvPr>
          <p:cNvSpPr>
            <a:spLocks noGrp="1"/>
          </p:cNvSpPr>
          <p:nvPr>
            <p:ph type="title"/>
          </p:nvPr>
        </p:nvSpPr>
        <p:spPr>
          <a:xfrm>
            <a:off x="180000" y="400050"/>
            <a:ext cx="5075172" cy="415143"/>
          </a:xfrm>
        </p:spPr>
        <p:txBody>
          <a:bodyPr/>
          <a:lstStyle/>
          <a:p>
            <a:r>
              <a:rPr lang="fr-CA" sz="2000" dirty="0">
                <a:effectLst/>
                <a:latin typeface="Calibri" panose="020F0502020204030204" pitchFamily="34" charset="0"/>
                <a:ea typeface="Liberation Sans Narrow"/>
              </a:rPr>
              <a:t>Implémentation de la CI/CD avec GitHub</a:t>
            </a:r>
            <a:endParaRPr lang="fr-FR" dirty="0"/>
          </a:p>
        </p:txBody>
      </p:sp>
      <p:pic>
        <p:nvPicPr>
          <p:cNvPr id="2" name="Image 1">
            <a:extLst>
              <a:ext uri="{FF2B5EF4-FFF2-40B4-BE49-F238E27FC236}">
                <a16:creationId xmlns:a16="http://schemas.microsoft.com/office/drawing/2014/main" id="{38E6D2A2-ADC3-4928-6B41-0770269E084B}"/>
              </a:ext>
            </a:extLst>
          </p:cNvPr>
          <p:cNvPicPr>
            <a:picLocks noChangeAspect="1"/>
          </p:cNvPicPr>
          <p:nvPr/>
        </p:nvPicPr>
        <p:blipFill>
          <a:blip r:embed="rId2"/>
          <a:stretch>
            <a:fillRect/>
          </a:stretch>
        </p:blipFill>
        <p:spPr>
          <a:xfrm>
            <a:off x="4746462" y="2718797"/>
            <a:ext cx="6720114" cy="3739153"/>
          </a:xfrm>
          <a:prstGeom prst="rect">
            <a:avLst/>
          </a:prstGeom>
        </p:spPr>
      </p:pic>
      <p:sp>
        <p:nvSpPr>
          <p:cNvPr id="7" name="ZoneTexte 6">
            <a:extLst>
              <a:ext uri="{FF2B5EF4-FFF2-40B4-BE49-F238E27FC236}">
                <a16:creationId xmlns:a16="http://schemas.microsoft.com/office/drawing/2014/main" id="{4F62070B-338B-4C81-E95C-5E5B8F89D1C2}"/>
              </a:ext>
            </a:extLst>
          </p:cNvPr>
          <p:cNvSpPr txBox="1"/>
          <p:nvPr/>
        </p:nvSpPr>
        <p:spPr>
          <a:xfrm>
            <a:off x="720000" y="2737837"/>
            <a:ext cx="4026462" cy="3323987"/>
          </a:xfrm>
          <a:prstGeom prst="rect">
            <a:avLst/>
          </a:prstGeom>
          <a:noFill/>
        </p:spPr>
        <p:txBody>
          <a:bodyPr wrap="square">
            <a:spAutoFit/>
          </a:bodyPr>
          <a:lstStyle/>
          <a:p>
            <a:pPr algn="just"/>
            <a:r>
              <a:rPr lang="fr-FR" sz="1200" dirty="0">
                <a:solidFill>
                  <a:srgbClr val="565656"/>
                </a:solidFill>
                <a:cs typeface="Calibri" panose="020F0502020204030204" pitchFamily="34" charset="0"/>
              </a:rPr>
              <a:t>Ces paramètres garantissent que le code de l'application Web utilise le bon pilote JDBC avec la chaîne de connexion correcte et quelques paramètres supplémentaires. Ces paramètres sont transmis à l'application en tant que variables d'environnement et, heureusement, Spring Boot permet de remplacer ces paramètres d'application via ces variables d'environnement (pour les applications .NET, la même approche s'applique ).</a:t>
            </a:r>
          </a:p>
          <a:p>
            <a:pPr algn="just"/>
            <a:endParaRPr lang="fr-FR" sz="1200" dirty="0">
              <a:solidFill>
                <a:srgbClr val="565656"/>
              </a:solidFill>
              <a:cs typeface="Calibri" panose="020F0502020204030204" pitchFamily="34" charset="0"/>
            </a:endParaRPr>
          </a:p>
          <a:p>
            <a:pPr algn="just"/>
            <a:r>
              <a:rPr lang="fr-FR" sz="1200" dirty="0">
                <a:solidFill>
                  <a:srgbClr val="565656"/>
                </a:solidFill>
                <a:cs typeface="Calibri" panose="020F0502020204030204" pitchFamily="34" charset="0"/>
              </a:rPr>
              <a:t>Les valeurs elles-mêmes proviennent directement du modèle ARM que nous avons déployé dès le début.</a:t>
            </a:r>
          </a:p>
          <a:p>
            <a:pPr algn="just"/>
            <a:endParaRPr lang="fr-FR" sz="1200" dirty="0">
              <a:solidFill>
                <a:srgbClr val="565656"/>
              </a:solidFill>
              <a:cs typeface="Calibri" panose="020F0502020204030204" pitchFamily="34" charset="0"/>
            </a:endParaRPr>
          </a:p>
          <a:p>
            <a:pPr algn="just"/>
            <a:r>
              <a:rPr lang="fr-FR" sz="1200" dirty="0">
                <a:solidFill>
                  <a:srgbClr val="565656"/>
                </a:solidFill>
                <a:cs typeface="Calibri" panose="020F0502020204030204" pitchFamily="34" charset="0"/>
              </a:rPr>
              <a:t>Il est fortement recommandé de toujours suivre cette approche, car elle facilite la configuration de différents environnements de la même manière, ce que nous verrons dans le prochain exercice.</a:t>
            </a:r>
          </a:p>
          <a:p>
            <a:endParaRPr lang="fr-FR" dirty="0"/>
          </a:p>
        </p:txBody>
      </p:sp>
    </p:spTree>
    <p:extLst>
      <p:ext uri="{BB962C8B-B14F-4D97-AF65-F5344CB8AC3E}">
        <p14:creationId xmlns:p14="http://schemas.microsoft.com/office/powerpoint/2010/main" val="136911191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BF1FDCB6-1721-42CA-A5C4-25DDF4375FA8}"/>
              </a:ext>
            </a:extLst>
          </p:cNvPr>
          <p:cNvSpPr>
            <a:spLocks noGrp="1"/>
          </p:cNvSpPr>
          <p:nvPr>
            <p:ph sz="quarter" idx="13"/>
          </p:nvPr>
        </p:nvSpPr>
        <p:spPr/>
        <p:txBody>
          <a:bodyPr/>
          <a:lstStyle/>
          <a:p>
            <a:r>
              <a:rPr lang="fr-FR" dirty="0">
                <a:sym typeface="Wingdings" panose="05000000000000000000" pitchFamily="2" charset="2"/>
              </a:rPr>
              <a:t>Eléments de réponse</a:t>
            </a:r>
            <a:endParaRPr lang="fr-FR" dirty="0"/>
          </a:p>
        </p:txBody>
      </p:sp>
      <p:sp>
        <p:nvSpPr>
          <p:cNvPr id="3" name="Espace réservé du texte 2">
            <a:extLst>
              <a:ext uri="{FF2B5EF4-FFF2-40B4-BE49-F238E27FC236}">
                <a16:creationId xmlns:a16="http://schemas.microsoft.com/office/drawing/2014/main" id="{39353A45-0B1D-4764-98CD-44348BD3AA76}"/>
              </a:ext>
            </a:extLst>
          </p:cNvPr>
          <p:cNvSpPr>
            <a:spLocks noGrp="1"/>
          </p:cNvSpPr>
          <p:nvPr>
            <p:ph type="body" sz="quarter" idx="11"/>
          </p:nvPr>
        </p:nvSpPr>
        <p:spPr>
          <a:xfrm>
            <a:off x="180000" y="859115"/>
            <a:ext cx="5075172" cy="444906"/>
          </a:xfrm>
        </p:spPr>
        <p:txBody>
          <a:bodyPr/>
          <a:lstStyle/>
          <a:p>
            <a:r>
              <a:rPr lang="fr-FR" dirty="0"/>
              <a:t>Etude de cas n°1</a:t>
            </a:r>
          </a:p>
        </p:txBody>
      </p:sp>
      <p:sp>
        <p:nvSpPr>
          <p:cNvPr id="4" name="Espace réservé du contenu 3">
            <a:extLst>
              <a:ext uri="{FF2B5EF4-FFF2-40B4-BE49-F238E27FC236}">
                <a16:creationId xmlns:a16="http://schemas.microsoft.com/office/drawing/2014/main" id="{D6D57AD8-123A-4CA9-B8A8-649D78A7C236}"/>
              </a:ext>
            </a:extLst>
          </p:cNvPr>
          <p:cNvSpPr>
            <a:spLocks noGrp="1"/>
          </p:cNvSpPr>
          <p:nvPr>
            <p:ph sz="quarter" idx="12"/>
          </p:nvPr>
        </p:nvSpPr>
        <p:spPr/>
        <p:txBody>
          <a:bodyPr/>
          <a:lstStyle/>
          <a:p>
            <a:r>
              <a:rPr lang="fr-FR" b="1" u="sng" dirty="0"/>
              <a:t>Tâche 7 :</a:t>
            </a:r>
            <a:r>
              <a:rPr lang="fr-FR" b="1" dirty="0"/>
              <a:t> </a:t>
            </a:r>
            <a:r>
              <a:rPr lang="fr-FR" dirty="0"/>
              <a:t>livrer en continu à la production</a:t>
            </a:r>
          </a:p>
          <a:p>
            <a:r>
              <a:rPr lang="fr-FR" dirty="0"/>
              <a:t>La première chose à "continuer" est que la transition de CI (création du produit) à CD (livraison du produit) doit se faire automatiquement. Pour la livraison continue, il n'est pas nécessaire de déployer chaque modification de notre code en production - mais au moins chaque modification transmise à notre branche principale doit être récupérée le plus rapidement possible pour être déployée et testée dans un environnement aussi proche à la production que possible. C'est la seule façon de trouver rapidement tous ces problèmes qui n'apparaissent pas sur les machines des développeurs (tout le monde connaît le problème du "fonctionne sur ma machine", n'est-ce pas ?).</a:t>
            </a:r>
          </a:p>
          <a:p>
            <a:r>
              <a:rPr lang="fr-FR" dirty="0"/>
              <a:t>Pour réellement déployer en production, nous allons étendre notre pipeline en ajoutant une étape Prod . Le déploiement à cette étape sera également déclenché automatiquement, mais chaque version devra être approuvée, pour éviter que les modifications ne soient mises en production de manière incontrôlée.</a:t>
            </a:r>
          </a:p>
          <a:p>
            <a:pPr marL="623888" indent="-361950">
              <a:buFont typeface="+mj-lt"/>
              <a:buAutoNum type="arabicPeriod"/>
            </a:pPr>
            <a:r>
              <a:rPr lang="fr-FR" dirty="0"/>
              <a:t>Accédez à votre pipeline de versions et cliquez sur l' icône </a:t>
            </a:r>
            <a:r>
              <a:rPr lang="fr-FR" b="1" dirty="0"/>
              <a:t>de déclencheur de déploiement continu </a:t>
            </a:r>
            <a:r>
              <a:rPr lang="fr-FR" dirty="0"/>
              <a:t>pour notre artefact :</a:t>
            </a:r>
          </a:p>
        </p:txBody>
      </p:sp>
      <p:sp>
        <p:nvSpPr>
          <p:cNvPr id="11" name="Titre 1">
            <a:extLst>
              <a:ext uri="{FF2B5EF4-FFF2-40B4-BE49-F238E27FC236}">
                <a16:creationId xmlns:a16="http://schemas.microsoft.com/office/drawing/2014/main" id="{6C50D424-ECB9-1235-AF99-1E666314D1FA}"/>
              </a:ext>
            </a:extLst>
          </p:cNvPr>
          <p:cNvSpPr>
            <a:spLocks noGrp="1"/>
          </p:cNvSpPr>
          <p:nvPr>
            <p:ph type="title"/>
          </p:nvPr>
        </p:nvSpPr>
        <p:spPr>
          <a:xfrm>
            <a:off x="180000" y="400050"/>
            <a:ext cx="5075172" cy="415143"/>
          </a:xfrm>
        </p:spPr>
        <p:txBody>
          <a:bodyPr/>
          <a:lstStyle/>
          <a:p>
            <a:r>
              <a:rPr lang="fr-CA" sz="2000" dirty="0">
                <a:effectLst/>
                <a:latin typeface="Calibri" panose="020F0502020204030204" pitchFamily="34" charset="0"/>
                <a:ea typeface="Liberation Sans Narrow"/>
              </a:rPr>
              <a:t>Implémentation de la CI/CD avec GitHub</a:t>
            </a:r>
            <a:endParaRPr lang="fr-FR" dirty="0"/>
          </a:p>
        </p:txBody>
      </p:sp>
      <p:pic>
        <p:nvPicPr>
          <p:cNvPr id="6" name="Image 5">
            <a:extLst>
              <a:ext uri="{FF2B5EF4-FFF2-40B4-BE49-F238E27FC236}">
                <a16:creationId xmlns:a16="http://schemas.microsoft.com/office/drawing/2014/main" id="{172DE4A3-5981-D047-B625-755CF6D0488A}"/>
              </a:ext>
            </a:extLst>
          </p:cNvPr>
          <p:cNvPicPr>
            <a:picLocks noChangeAspect="1"/>
          </p:cNvPicPr>
          <p:nvPr/>
        </p:nvPicPr>
        <p:blipFill>
          <a:blip r:embed="rId2"/>
          <a:stretch>
            <a:fillRect/>
          </a:stretch>
        </p:blipFill>
        <p:spPr>
          <a:xfrm>
            <a:off x="3525487" y="4093029"/>
            <a:ext cx="5141026" cy="2493287"/>
          </a:xfrm>
          <a:prstGeom prst="rect">
            <a:avLst/>
          </a:prstGeom>
        </p:spPr>
      </p:pic>
    </p:spTree>
    <p:extLst>
      <p:ext uri="{BB962C8B-B14F-4D97-AF65-F5344CB8AC3E}">
        <p14:creationId xmlns:p14="http://schemas.microsoft.com/office/powerpoint/2010/main" val="208802947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BF1FDCB6-1721-42CA-A5C4-25DDF4375FA8}"/>
              </a:ext>
            </a:extLst>
          </p:cNvPr>
          <p:cNvSpPr>
            <a:spLocks noGrp="1"/>
          </p:cNvSpPr>
          <p:nvPr>
            <p:ph sz="quarter" idx="13"/>
          </p:nvPr>
        </p:nvSpPr>
        <p:spPr/>
        <p:txBody>
          <a:bodyPr/>
          <a:lstStyle/>
          <a:p>
            <a:r>
              <a:rPr lang="fr-FR" dirty="0">
                <a:sym typeface="Wingdings" panose="05000000000000000000" pitchFamily="2" charset="2"/>
              </a:rPr>
              <a:t>Eléments de réponse</a:t>
            </a:r>
            <a:endParaRPr lang="fr-FR" dirty="0"/>
          </a:p>
        </p:txBody>
      </p:sp>
      <p:sp>
        <p:nvSpPr>
          <p:cNvPr id="3" name="Espace réservé du texte 2">
            <a:extLst>
              <a:ext uri="{FF2B5EF4-FFF2-40B4-BE49-F238E27FC236}">
                <a16:creationId xmlns:a16="http://schemas.microsoft.com/office/drawing/2014/main" id="{39353A45-0B1D-4764-98CD-44348BD3AA76}"/>
              </a:ext>
            </a:extLst>
          </p:cNvPr>
          <p:cNvSpPr>
            <a:spLocks noGrp="1"/>
          </p:cNvSpPr>
          <p:nvPr>
            <p:ph type="body" sz="quarter" idx="11"/>
          </p:nvPr>
        </p:nvSpPr>
        <p:spPr>
          <a:xfrm>
            <a:off x="180000" y="859115"/>
            <a:ext cx="5075172" cy="444906"/>
          </a:xfrm>
        </p:spPr>
        <p:txBody>
          <a:bodyPr/>
          <a:lstStyle/>
          <a:p>
            <a:r>
              <a:rPr lang="fr-FR" dirty="0"/>
              <a:t>Etude de cas n°1</a:t>
            </a:r>
          </a:p>
        </p:txBody>
      </p:sp>
      <p:sp>
        <p:nvSpPr>
          <p:cNvPr id="4" name="Espace réservé du contenu 3">
            <a:extLst>
              <a:ext uri="{FF2B5EF4-FFF2-40B4-BE49-F238E27FC236}">
                <a16:creationId xmlns:a16="http://schemas.microsoft.com/office/drawing/2014/main" id="{D6D57AD8-123A-4CA9-B8A8-649D78A7C236}"/>
              </a:ext>
            </a:extLst>
          </p:cNvPr>
          <p:cNvSpPr>
            <a:spLocks noGrp="1"/>
          </p:cNvSpPr>
          <p:nvPr>
            <p:ph sz="quarter" idx="12"/>
          </p:nvPr>
        </p:nvSpPr>
        <p:spPr/>
        <p:txBody>
          <a:bodyPr/>
          <a:lstStyle/>
          <a:p>
            <a:r>
              <a:rPr lang="fr-FR" b="1" u="sng" dirty="0"/>
              <a:t>Tâche 7 :</a:t>
            </a:r>
            <a:r>
              <a:rPr lang="fr-FR" b="1" dirty="0"/>
              <a:t> </a:t>
            </a:r>
            <a:r>
              <a:rPr lang="fr-FR" dirty="0"/>
              <a:t>livrer en continu à la production</a:t>
            </a:r>
          </a:p>
          <a:p>
            <a:pPr marL="623888" indent="-361950">
              <a:buFont typeface="+mj-lt"/>
              <a:buAutoNum type="arabicPeriod" startAt="2"/>
            </a:pPr>
            <a:r>
              <a:rPr lang="fr-FR" dirty="0"/>
              <a:t>Dans le tiroir </a:t>
            </a:r>
            <a:r>
              <a:rPr lang="fr-FR" b="1" dirty="0"/>
              <a:t>Déclencheur de déploiement continu </a:t>
            </a:r>
            <a:r>
              <a:rPr lang="fr-FR" dirty="0"/>
              <a:t>, définissez le déclencheur sur </a:t>
            </a:r>
            <a:r>
              <a:rPr lang="fr-FR" b="1" dirty="0"/>
              <a:t>Activé</a:t>
            </a:r>
            <a:r>
              <a:rPr lang="fr-FR" dirty="0"/>
              <a:t> , puis sous </a:t>
            </a:r>
            <a:r>
              <a:rPr lang="fr-FR" b="1" dirty="0"/>
              <a:t>Créer des filtres de branche </a:t>
            </a:r>
            <a:r>
              <a:rPr lang="fr-FR" dirty="0"/>
              <a:t>, cliquez sur </a:t>
            </a:r>
            <a:r>
              <a:rPr lang="fr-FR" b="1" dirty="0"/>
              <a:t>Ajouter</a:t>
            </a:r>
            <a:r>
              <a:rPr lang="fr-FR" dirty="0"/>
              <a:t> et ajoutez un filtre </a:t>
            </a:r>
            <a:r>
              <a:rPr lang="fr-FR" b="1" dirty="0"/>
              <a:t>Inclure</a:t>
            </a:r>
            <a:r>
              <a:rPr lang="fr-FR" dirty="0"/>
              <a:t> pour la branche </a:t>
            </a:r>
            <a:r>
              <a:rPr lang="fr-FR" b="1" dirty="0"/>
              <a:t>principale</a:t>
            </a:r>
            <a:r>
              <a:rPr lang="fr-FR" dirty="0"/>
              <a:t>. De cette façon, tout sujet/fonctionnalité ou autres branches pas si stables n'entreront pas dans notre définition de version.</a:t>
            </a:r>
          </a:p>
          <a:p>
            <a:pPr marL="623888" indent="-361950">
              <a:buFont typeface="+mj-lt"/>
              <a:buAutoNum type="arabicPeriod" startAt="2"/>
            </a:pPr>
            <a:r>
              <a:rPr lang="fr-FR" dirty="0"/>
              <a:t>Clonez l'étape de </a:t>
            </a:r>
            <a:r>
              <a:rPr lang="fr-FR" i="1" dirty="0"/>
              <a:t>développement</a:t>
            </a:r>
            <a:r>
              <a:rPr lang="fr-FR" dirty="0"/>
              <a:t> :</a:t>
            </a:r>
          </a:p>
        </p:txBody>
      </p:sp>
      <p:sp>
        <p:nvSpPr>
          <p:cNvPr id="11" name="Titre 1">
            <a:extLst>
              <a:ext uri="{FF2B5EF4-FFF2-40B4-BE49-F238E27FC236}">
                <a16:creationId xmlns:a16="http://schemas.microsoft.com/office/drawing/2014/main" id="{6C50D424-ECB9-1235-AF99-1E666314D1FA}"/>
              </a:ext>
            </a:extLst>
          </p:cNvPr>
          <p:cNvSpPr>
            <a:spLocks noGrp="1"/>
          </p:cNvSpPr>
          <p:nvPr>
            <p:ph type="title"/>
          </p:nvPr>
        </p:nvSpPr>
        <p:spPr>
          <a:xfrm>
            <a:off x="180000" y="400050"/>
            <a:ext cx="5075172" cy="415143"/>
          </a:xfrm>
        </p:spPr>
        <p:txBody>
          <a:bodyPr/>
          <a:lstStyle/>
          <a:p>
            <a:r>
              <a:rPr lang="fr-CA" sz="2000" dirty="0">
                <a:effectLst/>
                <a:latin typeface="Calibri" panose="020F0502020204030204" pitchFamily="34" charset="0"/>
                <a:ea typeface="Liberation Sans Narrow"/>
              </a:rPr>
              <a:t>Implémentation de la CI/CD avec GitHub</a:t>
            </a:r>
            <a:endParaRPr lang="fr-FR" dirty="0"/>
          </a:p>
        </p:txBody>
      </p:sp>
      <p:pic>
        <p:nvPicPr>
          <p:cNvPr id="2" name="Image 1">
            <a:extLst>
              <a:ext uri="{FF2B5EF4-FFF2-40B4-BE49-F238E27FC236}">
                <a16:creationId xmlns:a16="http://schemas.microsoft.com/office/drawing/2014/main" id="{04A595EB-FDE1-5847-C0DE-25676AA31989}"/>
              </a:ext>
            </a:extLst>
          </p:cNvPr>
          <p:cNvPicPr>
            <a:picLocks noChangeAspect="1"/>
          </p:cNvPicPr>
          <p:nvPr/>
        </p:nvPicPr>
        <p:blipFill>
          <a:blip r:embed="rId2"/>
          <a:stretch>
            <a:fillRect/>
          </a:stretch>
        </p:blipFill>
        <p:spPr>
          <a:xfrm>
            <a:off x="4146310" y="2794209"/>
            <a:ext cx="6454789" cy="3663741"/>
          </a:xfrm>
          <a:prstGeom prst="rect">
            <a:avLst/>
          </a:prstGeom>
        </p:spPr>
      </p:pic>
    </p:spTree>
    <p:extLst>
      <p:ext uri="{BB962C8B-B14F-4D97-AF65-F5344CB8AC3E}">
        <p14:creationId xmlns:p14="http://schemas.microsoft.com/office/powerpoint/2010/main" val="1376828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D47D62-6BDA-4A9B-A481-86AA4D818DDE}"/>
              </a:ext>
            </a:extLst>
          </p:cNvPr>
          <p:cNvSpPr>
            <a:spLocks noGrp="1"/>
          </p:cNvSpPr>
          <p:nvPr>
            <p:ph type="title"/>
          </p:nvPr>
        </p:nvSpPr>
        <p:spPr/>
        <p:txBody>
          <a:bodyPr/>
          <a:lstStyle/>
          <a:p>
            <a:r>
              <a:rPr lang="fr-FR" dirty="0"/>
              <a:t>Activité 1</a:t>
            </a:r>
          </a:p>
        </p:txBody>
      </p:sp>
      <p:sp>
        <p:nvSpPr>
          <p:cNvPr id="3" name="Espace réservé du texte 2">
            <a:extLst>
              <a:ext uri="{FF2B5EF4-FFF2-40B4-BE49-F238E27FC236}">
                <a16:creationId xmlns:a16="http://schemas.microsoft.com/office/drawing/2014/main" id="{9C133693-E5E1-48F5-81E6-12AF55B526D4}"/>
              </a:ext>
            </a:extLst>
          </p:cNvPr>
          <p:cNvSpPr>
            <a:spLocks noGrp="1"/>
          </p:cNvSpPr>
          <p:nvPr>
            <p:ph type="body" sz="quarter" idx="11"/>
          </p:nvPr>
        </p:nvSpPr>
        <p:spPr/>
        <p:txBody>
          <a:bodyPr/>
          <a:lstStyle/>
          <a:p>
            <a:r>
              <a:rPr lang="fr-FR" sz="1600" dirty="0">
                <a:effectLst/>
                <a:latin typeface="Calibri" panose="020F0502020204030204" pitchFamily="34" charset="0"/>
                <a:ea typeface="Liberation Sans Narrow"/>
              </a:rPr>
              <a:t>Mise en place d’une stratégie reprise d’activité</a:t>
            </a:r>
            <a:endParaRPr lang="fr-FR" dirty="0"/>
          </a:p>
        </p:txBody>
      </p:sp>
      <p:sp>
        <p:nvSpPr>
          <p:cNvPr id="5" name="Espace réservé du contenu 4">
            <a:extLst>
              <a:ext uri="{FF2B5EF4-FFF2-40B4-BE49-F238E27FC236}">
                <a16:creationId xmlns:a16="http://schemas.microsoft.com/office/drawing/2014/main" id="{C289B5D0-2290-4DDC-8F12-0938D0ADB8DE}"/>
              </a:ext>
            </a:extLst>
          </p:cNvPr>
          <p:cNvSpPr>
            <a:spLocks noGrp="1"/>
          </p:cNvSpPr>
          <p:nvPr>
            <p:ph sz="quarter" idx="13"/>
          </p:nvPr>
        </p:nvSpPr>
        <p:spPr/>
        <p:txBody>
          <a:bodyPr/>
          <a:lstStyle/>
          <a:p>
            <a:r>
              <a:rPr lang="fr-FR" dirty="0"/>
              <a:t>Corrigé Tâche 2 (2/2)</a:t>
            </a:r>
          </a:p>
        </p:txBody>
      </p:sp>
      <p:graphicFrame>
        <p:nvGraphicFramePr>
          <p:cNvPr id="6" name="Tableau 6">
            <a:extLst>
              <a:ext uri="{FF2B5EF4-FFF2-40B4-BE49-F238E27FC236}">
                <a16:creationId xmlns:a16="http://schemas.microsoft.com/office/drawing/2014/main" id="{B5A4A1FB-2D23-4A80-8FAC-848C2CBAD91B}"/>
              </a:ext>
            </a:extLst>
          </p:cNvPr>
          <p:cNvGraphicFramePr>
            <a:graphicFrameLocks noGrp="1"/>
          </p:cNvGraphicFramePr>
          <p:nvPr>
            <p:extLst>
              <p:ext uri="{D42A27DB-BD31-4B8C-83A1-F6EECF244321}">
                <p14:modId xmlns:p14="http://schemas.microsoft.com/office/powerpoint/2010/main" val="1424898421"/>
              </p:ext>
            </p:extLst>
          </p:nvPr>
        </p:nvGraphicFramePr>
        <p:xfrm>
          <a:off x="615942" y="2300878"/>
          <a:ext cx="10954692" cy="3634740"/>
        </p:xfrm>
        <a:graphic>
          <a:graphicData uri="http://schemas.openxmlformats.org/drawingml/2006/table">
            <a:tbl>
              <a:tblPr firstRow="1" bandRow="1">
                <a:tableStyleId>{5C22544A-7EE6-4342-B048-85BDC9FD1C3A}</a:tableStyleId>
              </a:tblPr>
              <a:tblGrid>
                <a:gridCol w="1855960">
                  <a:extLst>
                    <a:ext uri="{9D8B030D-6E8A-4147-A177-3AD203B41FA5}">
                      <a16:colId xmlns:a16="http://schemas.microsoft.com/office/drawing/2014/main" val="4258012844"/>
                    </a:ext>
                  </a:extLst>
                </a:gridCol>
                <a:gridCol w="9098732">
                  <a:extLst>
                    <a:ext uri="{9D8B030D-6E8A-4147-A177-3AD203B41FA5}">
                      <a16:colId xmlns:a16="http://schemas.microsoft.com/office/drawing/2014/main" val="682429010"/>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50" b="0" kern="1200" dirty="0">
                          <a:solidFill>
                            <a:schemeClr val="dk1"/>
                          </a:solidFill>
                          <a:latin typeface="+mn-lt"/>
                          <a:ea typeface="+mn-ea"/>
                          <a:cs typeface="+mn-cs"/>
                        </a:rPr>
                        <a:t>5. Désigner les responsables du plan reprise activité (PRA)</a:t>
                      </a:r>
                    </a:p>
                  </a:txBody>
                  <a:tcPr>
                    <a:solidFill>
                      <a:srgbClr val="F5F8F3"/>
                    </a:solidFill>
                  </a:tcPr>
                </a:tc>
                <a:tc>
                  <a:txBody>
                    <a:bodyPr/>
                    <a:lstStyle/>
                    <a:p>
                      <a:r>
                        <a:rPr lang="fr-FR" sz="1050" b="0" kern="1200" dirty="0">
                          <a:solidFill>
                            <a:schemeClr val="dk1"/>
                          </a:solidFill>
                          <a:latin typeface="+mn-lt"/>
                          <a:ea typeface="+mn-ea"/>
                          <a:cs typeface="+mn-cs"/>
                        </a:rPr>
                        <a:t>Pour assurer la mise en place, l’efficacité et la réussite du PRA, vous devez mobiliser et organiser vos équipes en désignant les personnes responsables qui devront intervenir lorsqu’une crise surviendra. Il faudra également former ces personnes aux différentes procédures.</a:t>
                      </a:r>
                    </a:p>
                  </a:txBody>
                  <a:tcPr>
                    <a:solidFill>
                      <a:srgbClr val="F5F8F3"/>
                    </a:solidFill>
                  </a:tcPr>
                </a:tc>
                <a:extLst>
                  <a:ext uri="{0D108BD9-81ED-4DB2-BD59-A6C34878D82A}">
                    <a16:rowId xmlns:a16="http://schemas.microsoft.com/office/drawing/2014/main" val="262519081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50" kern="1200" dirty="0">
                          <a:solidFill>
                            <a:schemeClr val="dk1"/>
                          </a:solidFill>
                          <a:latin typeface="+mn-lt"/>
                          <a:ea typeface="+mn-ea"/>
                          <a:cs typeface="+mn-cs"/>
                        </a:rPr>
                        <a:t>6. Rédiger le PRA</a:t>
                      </a:r>
                    </a:p>
                  </a:txBody>
                  <a:tcPr>
                    <a:solidFill>
                      <a:srgbClr val="F5F8F3"/>
                    </a:solidFill>
                  </a:tcPr>
                </a:tc>
                <a:tc>
                  <a:txBody>
                    <a:bodyPr/>
                    <a:lstStyle/>
                    <a:p>
                      <a:pPr fontAlgn="base"/>
                      <a:r>
                        <a:rPr lang="fr-FR" sz="1050" b="0" kern="1200" dirty="0">
                          <a:solidFill>
                            <a:schemeClr val="dk1"/>
                          </a:solidFill>
                          <a:latin typeface="+mn-lt"/>
                          <a:ea typeface="+mn-ea"/>
                          <a:cs typeface="+mn-cs"/>
                        </a:rPr>
                        <a:t>Le PRA rassemble les procédures à suivre et les solutions à mettre en place pour une reprise rapide des activités en cas de désastre.</a:t>
                      </a:r>
                    </a:p>
                    <a:p>
                      <a:pPr fontAlgn="base"/>
                      <a:r>
                        <a:rPr lang="fr-FR" sz="1050" b="0" kern="1200" dirty="0">
                          <a:solidFill>
                            <a:schemeClr val="dk1"/>
                          </a:solidFill>
                          <a:latin typeface="+mn-lt"/>
                          <a:ea typeface="+mn-ea"/>
                          <a:cs typeface="+mn-cs"/>
                        </a:rPr>
                        <a:t>Voici les éléments que votre PRA doit contenir :</a:t>
                      </a:r>
                    </a:p>
                    <a:p>
                      <a:pPr marL="628650" lvl="1" indent="-171450" fontAlgn="base">
                        <a:buFont typeface="Arial" panose="020B0604020202020204" pitchFamily="34" charset="0"/>
                        <a:buChar char="•"/>
                      </a:pPr>
                      <a:r>
                        <a:rPr lang="fr-FR" sz="1050" b="0" kern="1200" dirty="0">
                          <a:solidFill>
                            <a:schemeClr val="dk1"/>
                          </a:solidFill>
                          <a:latin typeface="+mn-lt"/>
                          <a:ea typeface="+mn-ea"/>
                          <a:cs typeface="+mn-cs"/>
                        </a:rPr>
                        <a:t>la stratégie de sauvegarde des données ;</a:t>
                      </a:r>
                    </a:p>
                    <a:p>
                      <a:pPr marL="628650" lvl="1" indent="-171450" fontAlgn="base">
                        <a:buFont typeface="Arial" panose="020B0604020202020204" pitchFamily="34" charset="0"/>
                        <a:buChar char="•"/>
                      </a:pPr>
                      <a:r>
                        <a:rPr lang="fr-FR" sz="1050" b="0" kern="1200" dirty="0">
                          <a:solidFill>
                            <a:schemeClr val="dk1"/>
                          </a:solidFill>
                          <a:latin typeface="+mn-lt"/>
                          <a:ea typeface="+mn-ea"/>
                          <a:cs typeface="+mn-cs"/>
                        </a:rPr>
                        <a:t>la gestion des risques ;</a:t>
                      </a:r>
                    </a:p>
                    <a:p>
                      <a:pPr marL="628650" lvl="1" indent="-171450" fontAlgn="base">
                        <a:buFont typeface="Arial" panose="020B0604020202020204" pitchFamily="34" charset="0"/>
                        <a:buChar char="•"/>
                      </a:pPr>
                      <a:r>
                        <a:rPr lang="fr-FR" sz="1050" b="0" kern="1200" dirty="0">
                          <a:solidFill>
                            <a:schemeClr val="dk1"/>
                          </a:solidFill>
                          <a:latin typeface="+mn-lt"/>
                          <a:ea typeface="+mn-ea"/>
                          <a:cs typeface="+mn-cs"/>
                        </a:rPr>
                        <a:t>les réponses à mettre en œuvre en cas de sinistre ;</a:t>
                      </a:r>
                    </a:p>
                    <a:p>
                      <a:pPr marL="628650" lvl="1" indent="-171450" fontAlgn="base">
                        <a:buFont typeface="Arial" panose="020B0604020202020204" pitchFamily="34" charset="0"/>
                        <a:buChar char="•"/>
                      </a:pPr>
                      <a:r>
                        <a:rPr lang="fr-FR" sz="1050" b="0" kern="1200" dirty="0">
                          <a:solidFill>
                            <a:schemeClr val="dk1"/>
                          </a:solidFill>
                          <a:latin typeface="+mn-lt"/>
                          <a:ea typeface="+mn-ea"/>
                          <a:cs typeface="+mn-cs"/>
                        </a:rPr>
                        <a:t>l’équipe responsable du PRA ;</a:t>
                      </a:r>
                    </a:p>
                    <a:p>
                      <a:pPr marL="628650" lvl="1" indent="-171450" fontAlgn="base">
                        <a:buFont typeface="Arial" panose="020B0604020202020204" pitchFamily="34" charset="0"/>
                        <a:buChar char="•"/>
                      </a:pPr>
                      <a:r>
                        <a:rPr lang="fr-FR" sz="1050" b="0" kern="1200" dirty="0">
                          <a:solidFill>
                            <a:schemeClr val="dk1"/>
                          </a:solidFill>
                          <a:latin typeface="+mn-lt"/>
                          <a:ea typeface="+mn-ea"/>
                          <a:cs typeface="+mn-cs"/>
                        </a:rPr>
                        <a:t>les procédures à suivre pour tous les employés ;</a:t>
                      </a:r>
                    </a:p>
                    <a:p>
                      <a:pPr marL="628650" lvl="1" indent="-171450" fontAlgn="base">
                        <a:buFont typeface="Arial" panose="020B0604020202020204" pitchFamily="34" charset="0"/>
                        <a:buChar char="•"/>
                      </a:pPr>
                      <a:r>
                        <a:rPr lang="fr-FR" sz="1050" b="0" kern="1200" dirty="0">
                          <a:solidFill>
                            <a:schemeClr val="dk1"/>
                          </a:solidFill>
                          <a:latin typeface="+mn-lt"/>
                          <a:ea typeface="+mn-ea"/>
                          <a:cs typeface="+mn-cs"/>
                        </a:rPr>
                        <a:t>la stratégie de communication interne et externe en cas de crise ;</a:t>
                      </a:r>
                    </a:p>
                    <a:p>
                      <a:pPr marL="628650" lvl="1" indent="-171450" fontAlgn="base">
                        <a:buFont typeface="Arial" panose="020B0604020202020204" pitchFamily="34" charset="0"/>
                        <a:buChar char="•"/>
                      </a:pPr>
                      <a:r>
                        <a:rPr lang="fr-FR" sz="1050" b="0" kern="1200" dirty="0">
                          <a:solidFill>
                            <a:schemeClr val="dk1"/>
                          </a:solidFill>
                          <a:latin typeface="+mn-lt"/>
                          <a:ea typeface="+mn-ea"/>
                          <a:cs typeface="+mn-cs"/>
                        </a:rPr>
                        <a:t>votre contrat d’assurance ;</a:t>
                      </a:r>
                    </a:p>
                    <a:p>
                      <a:pPr marL="628650" lvl="1" indent="-171450" fontAlgn="base">
                        <a:buFont typeface="Arial" panose="020B0604020202020204" pitchFamily="34" charset="0"/>
                        <a:buChar char="•"/>
                      </a:pPr>
                      <a:r>
                        <a:rPr lang="fr-FR" sz="1050" b="0" kern="1200" dirty="0">
                          <a:solidFill>
                            <a:schemeClr val="dk1"/>
                          </a:solidFill>
                          <a:latin typeface="+mn-lt"/>
                          <a:ea typeface="+mn-ea"/>
                          <a:cs typeface="+mn-cs"/>
                        </a:rPr>
                        <a:t>les questions juridiques et financières ;</a:t>
                      </a:r>
                    </a:p>
                    <a:p>
                      <a:pPr marL="628650" lvl="1" indent="-171450" fontAlgn="base">
                        <a:buFont typeface="Arial" panose="020B0604020202020204" pitchFamily="34" charset="0"/>
                        <a:buChar char="•"/>
                      </a:pPr>
                      <a:r>
                        <a:rPr lang="fr-FR" sz="1050" b="0" kern="1200" dirty="0">
                          <a:solidFill>
                            <a:schemeClr val="dk1"/>
                          </a:solidFill>
                          <a:latin typeface="+mn-lt"/>
                          <a:ea typeface="+mn-ea"/>
                          <a:cs typeface="+mn-cs"/>
                        </a:rPr>
                        <a:t>des annexes avec des formulaires types, prêts à remplir.</a:t>
                      </a:r>
                    </a:p>
                    <a:p>
                      <a:endParaRPr lang="fr-FR" sz="1050" b="0" kern="1200" dirty="0">
                        <a:solidFill>
                          <a:schemeClr val="dk1"/>
                        </a:solidFill>
                        <a:latin typeface="+mn-lt"/>
                        <a:ea typeface="+mn-ea"/>
                        <a:cs typeface="+mn-cs"/>
                      </a:endParaRPr>
                    </a:p>
                  </a:txBody>
                  <a:tcPr>
                    <a:solidFill>
                      <a:srgbClr val="F5F8F3"/>
                    </a:solidFill>
                  </a:tcPr>
                </a:tc>
                <a:extLst>
                  <a:ext uri="{0D108BD9-81ED-4DB2-BD59-A6C34878D82A}">
                    <a16:rowId xmlns:a16="http://schemas.microsoft.com/office/drawing/2014/main" val="39242792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50" kern="1200" dirty="0">
                          <a:solidFill>
                            <a:schemeClr val="dk1"/>
                          </a:solidFill>
                          <a:latin typeface="+mn-lt"/>
                          <a:ea typeface="+mn-ea"/>
                          <a:cs typeface="+mn-cs"/>
                        </a:rPr>
                        <a:t>7. Déterminer le coût et les délais de la reprise</a:t>
                      </a:r>
                    </a:p>
                  </a:txBody>
                  <a:tcPr>
                    <a:solidFill>
                      <a:srgbClr val="F5F8F3"/>
                    </a:solidFill>
                  </a:tcPr>
                </a:tc>
                <a:tc>
                  <a:txBody>
                    <a:bodyPr/>
                    <a:lstStyle/>
                    <a:p>
                      <a:pPr fontAlgn="base"/>
                      <a:r>
                        <a:rPr lang="fr-FR" sz="1050" b="0" kern="1200" dirty="0">
                          <a:solidFill>
                            <a:schemeClr val="dk1"/>
                          </a:solidFill>
                          <a:latin typeface="+mn-lt"/>
                          <a:ea typeface="+mn-ea"/>
                          <a:cs typeface="+mn-cs"/>
                        </a:rPr>
                        <a:t>La mise en place d’un PRA a un coût qu’il faut prévoir. Par exemple, pour faciliter le télétravail de vos collaborateurs, vous devrez probablement investir dans un ou plusieurs outils. Quels sont les autres investissements ou dépenses que vous devrez réaliser pour que votre activité reprenne rapidement (un second serveur, des machines de production supplémentaires, des ordinateurs portables pour les télétravailleurs, etc.) ?</a:t>
                      </a:r>
                    </a:p>
                    <a:p>
                      <a:pPr fontAlgn="base"/>
                      <a:r>
                        <a:rPr lang="fr-FR" sz="1050" b="0" kern="1200" dirty="0">
                          <a:solidFill>
                            <a:schemeClr val="dk1"/>
                          </a:solidFill>
                          <a:latin typeface="+mn-lt"/>
                          <a:ea typeface="+mn-ea"/>
                          <a:cs typeface="+mn-cs"/>
                        </a:rPr>
                        <a:t>Vous devez également prendre en compte les délais nécessaires à la reprise de l’activité. Plus votre entreprise est à l’arrêt, plus vous subissez des pertes financières conséquentes. Il est donc important de savoir en combien de temps (1h, 24h, deux jours, etc.) votre entreprise peut reprendre une activité normale ou en mode dégradé.</a:t>
                      </a:r>
                    </a:p>
                    <a:p>
                      <a:endParaRPr lang="fr-FR" sz="1050" b="0" kern="1200" dirty="0">
                        <a:solidFill>
                          <a:schemeClr val="dk1"/>
                        </a:solidFill>
                        <a:latin typeface="+mn-lt"/>
                        <a:ea typeface="+mn-ea"/>
                        <a:cs typeface="+mn-cs"/>
                      </a:endParaRPr>
                    </a:p>
                  </a:txBody>
                  <a:tcPr>
                    <a:solidFill>
                      <a:srgbClr val="F5F8F3"/>
                    </a:solidFill>
                  </a:tcPr>
                </a:tc>
                <a:extLst>
                  <a:ext uri="{0D108BD9-81ED-4DB2-BD59-A6C34878D82A}">
                    <a16:rowId xmlns:a16="http://schemas.microsoft.com/office/drawing/2014/main" val="1455474545"/>
                  </a:ext>
                </a:extLst>
              </a:tr>
            </a:tbl>
          </a:graphicData>
        </a:graphic>
      </p:graphicFrame>
    </p:spTree>
    <p:extLst>
      <p:ext uri="{BB962C8B-B14F-4D97-AF65-F5344CB8AC3E}">
        <p14:creationId xmlns:p14="http://schemas.microsoft.com/office/powerpoint/2010/main" val="183044483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BF1FDCB6-1721-42CA-A5C4-25DDF4375FA8}"/>
              </a:ext>
            </a:extLst>
          </p:cNvPr>
          <p:cNvSpPr>
            <a:spLocks noGrp="1"/>
          </p:cNvSpPr>
          <p:nvPr>
            <p:ph sz="quarter" idx="13"/>
          </p:nvPr>
        </p:nvSpPr>
        <p:spPr/>
        <p:txBody>
          <a:bodyPr/>
          <a:lstStyle/>
          <a:p>
            <a:r>
              <a:rPr lang="fr-FR" dirty="0">
                <a:sym typeface="Wingdings" panose="05000000000000000000" pitchFamily="2" charset="2"/>
              </a:rPr>
              <a:t>Eléments de réponse</a:t>
            </a:r>
            <a:endParaRPr lang="fr-FR" dirty="0"/>
          </a:p>
        </p:txBody>
      </p:sp>
      <p:sp>
        <p:nvSpPr>
          <p:cNvPr id="3" name="Espace réservé du texte 2">
            <a:extLst>
              <a:ext uri="{FF2B5EF4-FFF2-40B4-BE49-F238E27FC236}">
                <a16:creationId xmlns:a16="http://schemas.microsoft.com/office/drawing/2014/main" id="{39353A45-0B1D-4764-98CD-44348BD3AA76}"/>
              </a:ext>
            </a:extLst>
          </p:cNvPr>
          <p:cNvSpPr>
            <a:spLocks noGrp="1"/>
          </p:cNvSpPr>
          <p:nvPr>
            <p:ph type="body" sz="quarter" idx="11"/>
          </p:nvPr>
        </p:nvSpPr>
        <p:spPr>
          <a:xfrm>
            <a:off x="180000" y="859115"/>
            <a:ext cx="5075172" cy="444906"/>
          </a:xfrm>
        </p:spPr>
        <p:txBody>
          <a:bodyPr/>
          <a:lstStyle/>
          <a:p>
            <a:r>
              <a:rPr lang="fr-FR" dirty="0"/>
              <a:t>Etude de cas n°1</a:t>
            </a:r>
          </a:p>
        </p:txBody>
      </p:sp>
      <p:sp>
        <p:nvSpPr>
          <p:cNvPr id="4" name="Espace réservé du contenu 3">
            <a:extLst>
              <a:ext uri="{FF2B5EF4-FFF2-40B4-BE49-F238E27FC236}">
                <a16:creationId xmlns:a16="http://schemas.microsoft.com/office/drawing/2014/main" id="{D6D57AD8-123A-4CA9-B8A8-649D78A7C236}"/>
              </a:ext>
            </a:extLst>
          </p:cNvPr>
          <p:cNvSpPr>
            <a:spLocks noGrp="1"/>
          </p:cNvSpPr>
          <p:nvPr>
            <p:ph sz="quarter" idx="12"/>
          </p:nvPr>
        </p:nvSpPr>
        <p:spPr/>
        <p:txBody>
          <a:bodyPr/>
          <a:lstStyle/>
          <a:p>
            <a:r>
              <a:rPr lang="fr-FR" b="1" u="sng" dirty="0"/>
              <a:t>Tâche 7 :</a:t>
            </a:r>
            <a:r>
              <a:rPr lang="fr-FR" b="1" dirty="0"/>
              <a:t> </a:t>
            </a:r>
            <a:r>
              <a:rPr lang="fr-FR" dirty="0"/>
              <a:t>livrer en continu à la production</a:t>
            </a:r>
          </a:p>
          <a:p>
            <a:pPr marL="623888" indent="-361950">
              <a:buFont typeface="+mj-lt"/>
              <a:buAutoNum type="arabicPeriod" startAt="4"/>
            </a:pPr>
            <a:r>
              <a:rPr lang="fr-FR" dirty="0"/>
              <a:t>Cliquez sur l'étape clonée, nommez-la Prod et dans la section </a:t>
            </a:r>
            <a:r>
              <a:rPr lang="fr-FR" b="1" dirty="0"/>
              <a:t>Processus de déploiement</a:t>
            </a:r>
            <a:r>
              <a:rPr lang="fr-FR" dirty="0"/>
              <a:t>, choisissez le groupe de ressources de production et le service d'application.</a:t>
            </a:r>
          </a:p>
          <a:p>
            <a:pPr marL="623888" indent="-361950">
              <a:buFont typeface="+mj-lt"/>
              <a:buAutoNum type="arabicPeriod" startAt="4"/>
            </a:pPr>
            <a:r>
              <a:rPr lang="fr-FR" dirty="0"/>
              <a:t>Cliquez sur les </a:t>
            </a:r>
            <a:r>
              <a:rPr lang="fr-FR" b="1" dirty="0"/>
              <a:t>conditions de pré-déploiement </a:t>
            </a:r>
            <a:r>
              <a:rPr lang="fr-FR" dirty="0"/>
              <a:t>pour l'étape de production :</a:t>
            </a:r>
          </a:p>
        </p:txBody>
      </p:sp>
      <p:sp>
        <p:nvSpPr>
          <p:cNvPr id="11" name="Titre 1">
            <a:extLst>
              <a:ext uri="{FF2B5EF4-FFF2-40B4-BE49-F238E27FC236}">
                <a16:creationId xmlns:a16="http://schemas.microsoft.com/office/drawing/2014/main" id="{6C50D424-ECB9-1235-AF99-1E666314D1FA}"/>
              </a:ext>
            </a:extLst>
          </p:cNvPr>
          <p:cNvSpPr>
            <a:spLocks noGrp="1"/>
          </p:cNvSpPr>
          <p:nvPr>
            <p:ph type="title"/>
          </p:nvPr>
        </p:nvSpPr>
        <p:spPr>
          <a:xfrm>
            <a:off x="180000" y="400050"/>
            <a:ext cx="5075172" cy="415143"/>
          </a:xfrm>
        </p:spPr>
        <p:txBody>
          <a:bodyPr/>
          <a:lstStyle/>
          <a:p>
            <a:r>
              <a:rPr lang="fr-CA" sz="2000" dirty="0">
                <a:effectLst/>
                <a:latin typeface="Calibri" panose="020F0502020204030204" pitchFamily="34" charset="0"/>
                <a:ea typeface="Liberation Sans Narrow"/>
              </a:rPr>
              <a:t>Implémentation de la CI/CD avec GitHub</a:t>
            </a:r>
            <a:endParaRPr lang="fr-FR" dirty="0"/>
          </a:p>
        </p:txBody>
      </p:sp>
      <p:pic>
        <p:nvPicPr>
          <p:cNvPr id="6" name="Image 5">
            <a:extLst>
              <a:ext uri="{FF2B5EF4-FFF2-40B4-BE49-F238E27FC236}">
                <a16:creationId xmlns:a16="http://schemas.microsoft.com/office/drawing/2014/main" id="{B1CFCD7F-54E4-DEB7-F311-9C613C2F3DF6}"/>
              </a:ext>
            </a:extLst>
          </p:cNvPr>
          <p:cNvPicPr>
            <a:picLocks noChangeAspect="1"/>
          </p:cNvPicPr>
          <p:nvPr/>
        </p:nvPicPr>
        <p:blipFill>
          <a:blip r:embed="rId2"/>
          <a:stretch>
            <a:fillRect/>
          </a:stretch>
        </p:blipFill>
        <p:spPr>
          <a:xfrm>
            <a:off x="1289059" y="3183409"/>
            <a:ext cx="9608457" cy="3093787"/>
          </a:xfrm>
          <a:prstGeom prst="rect">
            <a:avLst/>
          </a:prstGeom>
        </p:spPr>
      </p:pic>
    </p:spTree>
    <p:extLst>
      <p:ext uri="{BB962C8B-B14F-4D97-AF65-F5344CB8AC3E}">
        <p14:creationId xmlns:p14="http://schemas.microsoft.com/office/powerpoint/2010/main" val="140054922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BF1FDCB6-1721-42CA-A5C4-25DDF4375FA8}"/>
              </a:ext>
            </a:extLst>
          </p:cNvPr>
          <p:cNvSpPr>
            <a:spLocks noGrp="1"/>
          </p:cNvSpPr>
          <p:nvPr>
            <p:ph sz="quarter" idx="13"/>
          </p:nvPr>
        </p:nvSpPr>
        <p:spPr/>
        <p:txBody>
          <a:bodyPr/>
          <a:lstStyle/>
          <a:p>
            <a:r>
              <a:rPr lang="fr-FR" dirty="0">
                <a:sym typeface="Wingdings" panose="05000000000000000000" pitchFamily="2" charset="2"/>
              </a:rPr>
              <a:t>Eléments de réponse</a:t>
            </a:r>
            <a:endParaRPr lang="fr-FR" dirty="0"/>
          </a:p>
        </p:txBody>
      </p:sp>
      <p:sp>
        <p:nvSpPr>
          <p:cNvPr id="3" name="Espace réservé du texte 2">
            <a:extLst>
              <a:ext uri="{FF2B5EF4-FFF2-40B4-BE49-F238E27FC236}">
                <a16:creationId xmlns:a16="http://schemas.microsoft.com/office/drawing/2014/main" id="{39353A45-0B1D-4764-98CD-44348BD3AA76}"/>
              </a:ext>
            </a:extLst>
          </p:cNvPr>
          <p:cNvSpPr>
            <a:spLocks noGrp="1"/>
          </p:cNvSpPr>
          <p:nvPr>
            <p:ph type="body" sz="quarter" idx="11"/>
          </p:nvPr>
        </p:nvSpPr>
        <p:spPr>
          <a:xfrm>
            <a:off x="180000" y="859115"/>
            <a:ext cx="5075172" cy="444906"/>
          </a:xfrm>
        </p:spPr>
        <p:txBody>
          <a:bodyPr/>
          <a:lstStyle/>
          <a:p>
            <a:r>
              <a:rPr lang="fr-FR" dirty="0"/>
              <a:t>Etude de cas n°1</a:t>
            </a:r>
          </a:p>
        </p:txBody>
      </p:sp>
      <p:sp>
        <p:nvSpPr>
          <p:cNvPr id="4" name="Espace réservé du contenu 3">
            <a:extLst>
              <a:ext uri="{FF2B5EF4-FFF2-40B4-BE49-F238E27FC236}">
                <a16:creationId xmlns:a16="http://schemas.microsoft.com/office/drawing/2014/main" id="{D6D57AD8-123A-4CA9-B8A8-649D78A7C236}"/>
              </a:ext>
            </a:extLst>
          </p:cNvPr>
          <p:cNvSpPr>
            <a:spLocks noGrp="1"/>
          </p:cNvSpPr>
          <p:nvPr>
            <p:ph sz="quarter" idx="12"/>
          </p:nvPr>
        </p:nvSpPr>
        <p:spPr/>
        <p:txBody>
          <a:bodyPr/>
          <a:lstStyle/>
          <a:p>
            <a:r>
              <a:rPr lang="fr-FR" b="1" u="sng" dirty="0"/>
              <a:t>Tâche 7 :</a:t>
            </a:r>
            <a:r>
              <a:rPr lang="fr-FR" b="1" dirty="0"/>
              <a:t> </a:t>
            </a:r>
            <a:r>
              <a:rPr lang="fr-FR" dirty="0"/>
              <a:t>livrer en continu à la production</a:t>
            </a:r>
          </a:p>
          <a:p>
            <a:pPr marL="623888" indent="-361950">
              <a:buFont typeface="+mj-lt"/>
              <a:buAutoNum type="arabicPeriod" startAt="6"/>
            </a:pPr>
            <a:r>
              <a:rPr lang="fr-FR" dirty="0"/>
              <a:t>Dans le tiroir </a:t>
            </a:r>
            <a:r>
              <a:rPr lang="fr-FR" b="1" dirty="0"/>
              <a:t>Conditions de pré-déploiement</a:t>
            </a:r>
            <a:r>
              <a:rPr lang="fr-FR" dirty="0"/>
              <a:t>, définissez </a:t>
            </a:r>
            <a:r>
              <a:rPr lang="fr-FR" b="1" dirty="0"/>
              <a:t>les approbations de pré-déploiement </a:t>
            </a:r>
            <a:r>
              <a:rPr lang="fr-FR" dirty="0"/>
              <a:t>sur activées et ajoutez le nom de votre compte en tant qu'approbateur. Les approbateurs d'une étape seront avertis par e-mail lorsqu'une nouvelle approbation est en attente - dans notre configuration, cela ne fonctionnerait que si vous définissez un véritable e-mail pour votre utilisateur dans les paramètres du profil.</a:t>
            </a:r>
          </a:p>
          <a:p>
            <a:pPr marL="623888" indent="-361950">
              <a:buFont typeface="+mj-lt"/>
              <a:buAutoNum type="arabicPeriod" startAt="6"/>
            </a:pPr>
            <a:r>
              <a:rPr lang="fr-FR" dirty="0"/>
              <a:t>Cliquez sur </a:t>
            </a:r>
            <a:r>
              <a:rPr lang="fr-FR" b="1" dirty="0"/>
              <a:t>Enregistrer</a:t>
            </a:r>
            <a:r>
              <a:rPr lang="fr-FR" dirty="0"/>
              <a:t> pour enregistrer nos modifications. Nous ne l'essayerons pas encore. Au lieu de cela, nous déclencherons l'ensemble du processus, y compris la création d'une nouvelle version de notre application dans le prochain exercice.</a:t>
            </a:r>
          </a:p>
        </p:txBody>
      </p:sp>
      <p:sp>
        <p:nvSpPr>
          <p:cNvPr id="11" name="Titre 1">
            <a:extLst>
              <a:ext uri="{FF2B5EF4-FFF2-40B4-BE49-F238E27FC236}">
                <a16:creationId xmlns:a16="http://schemas.microsoft.com/office/drawing/2014/main" id="{6C50D424-ECB9-1235-AF99-1E666314D1FA}"/>
              </a:ext>
            </a:extLst>
          </p:cNvPr>
          <p:cNvSpPr>
            <a:spLocks noGrp="1"/>
          </p:cNvSpPr>
          <p:nvPr>
            <p:ph type="title"/>
          </p:nvPr>
        </p:nvSpPr>
        <p:spPr>
          <a:xfrm>
            <a:off x="180000" y="400050"/>
            <a:ext cx="5075172" cy="415143"/>
          </a:xfrm>
        </p:spPr>
        <p:txBody>
          <a:bodyPr/>
          <a:lstStyle/>
          <a:p>
            <a:r>
              <a:rPr lang="fr-CA" sz="2000" dirty="0">
                <a:effectLst/>
                <a:latin typeface="Calibri" panose="020F0502020204030204" pitchFamily="34" charset="0"/>
                <a:ea typeface="Liberation Sans Narrow"/>
              </a:rPr>
              <a:t>Implémentation de la CI/CD avec GitHub</a:t>
            </a:r>
            <a:endParaRPr lang="fr-FR" dirty="0"/>
          </a:p>
        </p:txBody>
      </p:sp>
    </p:spTree>
    <p:extLst>
      <p:ext uri="{BB962C8B-B14F-4D97-AF65-F5344CB8AC3E}">
        <p14:creationId xmlns:p14="http://schemas.microsoft.com/office/powerpoint/2010/main" val="73784781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BF1FDCB6-1721-42CA-A5C4-25DDF4375FA8}"/>
              </a:ext>
            </a:extLst>
          </p:cNvPr>
          <p:cNvSpPr>
            <a:spLocks noGrp="1"/>
          </p:cNvSpPr>
          <p:nvPr>
            <p:ph sz="quarter" idx="13"/>
          </p:nvPr>
        </p:nvSpPr>
        <p:spPr/>
        <p:txBody>
          <a:bodyPr/>
          <a:lstStyle/>
          <a:p>
            <a:r>
              <a:rPr lang="fr-FR" dirty="0">
                <a:sym typeface="Wingdings" panose="05000000000000000000" pitchFamily="2" charset="2"/>
              </a:rPr>
              <a:t>Eléments de réponse</a:t>
            </a:r>
            <a:endParaRPr lang="fr-FR" dirty="0"/>
          </a:p>
        </p:txBody>
      </p:sp>
      <p:sp>
        <p:nvSpPr>
          <p:cNvPr id="3" name="Espace réservé du texte 2">
            <a:extLst>
              <a:ext uri="{FF2B5EF4-FFF2-40B4-BE49-F238E27FC236}">
                <a16:creationId xmlns:a16="http://schemas.microsoft.com/office/drawing/2014/main" id="{39353A45-0B1D-4764-98CD-44348BD3AA76}"/>
              </a:ext>
            </a:extLst>
          </p:cNvPr>
          <p:cNvSpPr>
            <a:spLocks noGrp="1"/>
          </p:cNvSpPr>
          <p:nvPr>
            <p:ph type="body" sz="quarter" idx="11"/>
          </p:nvPr>
        </p:nvSpPr>
        <p:spPr>
          <a:xfrm>
            <a:off x="180000" y="859115"/>
            <a:ext cx="5075172" cy="444906"/>
          </a:xfrm>
        </p:spPr>
        <p:txBody>
          <a:bodyPr/>
          <a:lstStyle/>
          <a:p>
            <a:r>
              <a:rPr lang="fr-FR" dirty="0"/>
              <a:t>Etude de cas n°1</a:t>
            </a:r>
          </a:p>
        </p:txBody>
      </p:sp>
      <p:sp>
        <p:nvSpPr>
          <p:cNvPr id="4" name="Espace réservé du contenu 3">
            <a:extLst>
              <a:ext uri="{FF2B5EF4-FFF2-40B4-BE49-F238E27FC236}">
                <a16:creationId xmlns:a16="http://schemas.microsoft.com/office/drawing/2014/main" id="{D6D57AD8-123A-4CA9-B8A8-649D78A7C236}"/>
              </a:ext>
            </a:extLst>
          </p:cNvPr>
          <p:cNvSpPr>
            <a:spLocks noGrp="1"/>
          </p:cNvSpPr>
          <p:nvPr>
            <p:ph sz="quarter" idx="12"/>
          </p:nvPr>
        </p:nvSpPr>
        <p:spPr/>
        <p:txBody>
          <a:bodyPr/>
          <a:lstStyle/>
          <a:p>
            <a:r>
              <a:rPr lang="fr-FR" b="1" u="sng" dirty="0"/>
              <a:t>Tâche 8 :</a:t>
            </a:r>
            <a:r>
              <a:rPr lang="fr-FR" b="1" dirty="0"/>
              <a:t> </a:t>
            </a:r>
            <a:r>
              <a:rPr lang="fr-FR" dirty="0"/>
              <a:t>Suivre les modifications fonctionnelles dans les pipelines CI/CD</a:t>
            </a:r>
          </a:p>
          <a:p>
            <a:r>
              <a:rPr lang="fr-FR" dirty="0"/>
              <a:t>Azure DevOps peut faire bien plus que simplement CI/CD, en commençant par organiser le travail dans des backlogs et des tableaux. En règle générale, dans Azure DevOps, toute modification de notre logiciel est planifiée ou hiérarchisée via ce que l'on appelle des éléments de travail, par exemple des récits d'utilisateurs ou des éléments de </a:t>
            </a:r>
            <a:r>
              <a:rPr lang="fr-FR" dirty="0" err="1"/>
              <a:t>backlog</a:t>
            </a:r>
            <a:r>
              <a:rPr lang="fr-FR" dirty="0"/>
              <a:t> de produit .</a:t>
            </a:r>
          </a:p>
          <a:p>
            <a:r>
              <a:rPr lang="fr-FR" dirty="0"/>
              <a:t>De plus, les éléments de travail sont entièrement intégrés aux référentiels de code, à la construction et à la publication, etc., de sorte que toutes les activités d'un changement peuvent être suivies, même via des branches et des demandes d'extraction dans le contrôle de version. Les éléments de travail peuvent même piloter le workflow de développement , ce que nous verrons dans cet exercice.</a:t>
            </a:r>
          </a:p>
          <a:p>
            <a:endParaRPr lang="fr-FR" dirty="0"/>
          </a:p>
        </p:txBody>
      </p:sp>
      <p:sp>
        <p:nvSpPr>
          <p:cNvPr id="11" name="Titre 1">
            <a:extLst>
              <a:ext uri="{FF2B5EF4-FFF2-40B4-BE49-F238E27FC236}">
                <a16:creationId xmlns:a16="http://schemas.microsoft.com/office/drawing/2014/main" id="{6C50D424-ECB9-1235-AF99-1E666314D1FA}"/>
              </a:ext>
            </a:extLst>
          </p:cNvPr>
          <p:cNvSpPr>
            <a:spLocks noGrp="1"/>
          </p:cNvSpPr>
          <p:nvPr>
            <p:ph type="title"/>
          </p:nvPr>
        </p:nvSpPr>
        <p:spPr>
          <a:xfrm>
            <a:off x="180000" y="400050"/>
            <a:ext cx="5075172" cy="415143"/>
          </a:xfrm>
        </p:spPr>
        <p:txBody>
          <a:bodyPr/>
          <a:lstStyle/>
          <a:p>
            <a:r>
              <a:rPr lang="fr-CA" sz="2000" dirty="0">
                <a:effectLst/>
                <a:latin typeface="Calibri" panose="020F0502020204030204" pitchFamily="34" charset="0"/>
                <a:ea typeface="Liberation Sans Narrow"/>
              </a:rPr>
              <a:t>Implémentation de la CI/CD avec GitHub</a:t>
            </a:r>
            <a:endParaRPr lang="fr-FR" dirty="0"/>
          </a:p>
        </p:txBody>
      </p:sp>
    </p:spTree>
    <p:extLst>
      <p:ext uri="{BB962C8B-B14F-4D97-AF65-F5344CB8AC3E}">
        <p14:creationId xmlns:p14="http://schemas.microsoft.com/office/powerpoint/2010/main" val="17047521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BF1FDCB6-1721-42CA-A5C4-25DDF4375FA8}"/>
              </a:ext>
            </a:extLst>
          </p:cNvPr>
          <p:cNvSpPr>
            <a:spLocks noGrp="1"/>
          </p:cNvSpPr>
          <p:nvPr>
            <p:ph sz="quarter" idx="13"/>
          </p:nvPr>
        </p:nvSpPr>
        <p:spPr/>
        <p:txBody>
          <a:bodyPr/>
          <a:lstStyle/>
          <a:p>
            <a:r>
              <a:rPr lang="fr-FR" dirty="0">
                <a:sym typeface="Wingdings" panose="05000000000000000000" pitchFamily="2" charset="2"/>
              </a:rPr>
              <a:t>Eléments de réponse</a:t>
            </a:r>
            <a:endParaRPr lang="fr-FR" dirty="0"/>
          </a:p>
        </p:txBody>
      </p:sp>
      <p:sp>
        <p:nvSpPr>
          <p:cNvPr id="3" name="Espace réservé du texte 2">
            <a:extLst>
              <a:ext uri="{FF2B5EF4-FFF2-40B4-BE49-F238E27FC236}">
                <a16:creationId xmlns:a16="http://schemas.microsoft.com/office/drawing/2014/main" id="{39353A45-0B1D-4764-98CD-44348BD3AA76}"/>
              </a:ext>
            </a:extLst>
          </p:cNvPr>
          <p:cNvSpPr>
            <a:spLocks noGrp="1"/>
          </p:cNvSpPr>
          <p:nvPr>
            <p:ph type="body" sz="quarter" idx="11"/>
          </p:nvPr>
        </p:nvSpPr>
        <p:spPr>
          <a:xfrm>
            <a:off x="180000" y="859115"/>
            <a:ext cx="5075172" cy="444906"/>
          </a:xfrm>
        </p:spPr>
        <p:txBody>
          <a:bodyPr/>
          <a:lstStyle/>
          <a:p>
            <a:r>
              <a:rPr lang="fr-FR" dirty="0"/>
              <a:t>Etude de cas n°1</a:t>
            </a:r>
          </a:p>
        </p:txBody>
      </p:sp>
      <p:sp>
        <p:nvSpPr>
          <p:cNvPr id="4" name="Espace réservé du contenu 3">
            <a:extLst>
              <a:ext uri="{FF2B5EF4-FFF2-40B4-BE49-F238E27FC236}">
                <a16:creationId xmlns:a16="http://schemas.microsoft.com/office/drawing/2014/main" id="{D6D57AD8-123A-4CA9-B8A8-649D78A7C236}"/>
              </a:ext>
            </a:extLst>
          </p:cNvPr>
          <p:cNvSpPr>
            <a:spLocks noGrp="1"/>
          </p:cNvSpPr>
          <p:nvPr>
            <p:ph sz="quarter" idx="12"/>
          </p:nvPr>
        </p:nvSpPr>
        <p:spPr/>
        <p:txBody>
          <a:bodyPr/>
          <a:lstStyle/>
          <a:p>
            <a:r>
              <a:rPr lang="fr-FR" b="1" u="sng" dirty="0"/>
              <a:t>Tâche 8 :</a:t>
            </a:r>
            <a:r>
              <a:rPr lang="fr-FR" b="1" dirty="0"/>
              <a:t> </a:t>
            </a:r>
            <a:r>
              <a:rPr lang="fr-FR" dirty="0"/>
              <a:t>Suivre les modifications fonctionnelles dans les pipelines CI/CD</a:t>
            </a:r>
          </a:p>
          <a:p>
            <a:pPr marL="623888" indent="-361950">
              <a:buFont typeface="+mj-lt"/>
              <a:buAutoNum type="arabicPeriod"/>
            </a:pPr>
            <a:r>
              <a:rPr lang="fr-FR" dirty="0"/>
              <a:t>Dans le menu, sélectionnez Azure Boards :</a:t>
            </a:r>
          </a:p>
        </p:txBody>
      </p:sp>
      <p:sp>
        <p:nvSpPr>
          <p:cNvPr id="11" name="Titre 1">
            <a:extLst>
              <a:ext uri="{FF2B5EF4-FFF2-40B4-BE49-F238E27FC236}">
                <a16:creationId xmlns:a16="http://schemas.microsoft.com/office/drawing/2014/main" id="{6C50D424-ECB9-1235-AF99-1E666314D1FA}"/>
              </a:ext>
            </a:extLst>
          </p:cNvPr>
          <p:cNvSpPr>
            <a:spLocks noGrp="1"/>
          </p:cNvSpPr>
          <p:nvPr>
            <p:ph type="title"/>
          </p:nvPr>
        </p:nvSpPr>
        <p:spPr>
          <a:xfrm>
            <a:off x="180000" y="400050"/>
            <a:ext cx="5075172" cy="415143"/>
          </a:xfrm>
        </p:spPr>
        <p:txBody>
          <a:bodyPr/>
          <a:lstStyle/>
          <a:p>
            <a:r>
              <a:rPr lang="fr-CA" sz="2000" dirty="0">
                <a:effectLst/>
                <a:latin typeface="Calibri" panose="020F0502020204030204" pitchFamily="34" charset="0"/>
                <a:ea typeface="Liberation Sans Narrow"/>
              </a:rPr>
              <a:t>Implémentation de la CI/CD avec GitHub</a:t>
            </a:r>
            <a:endParaRPr lang="fr-FR" dirty="0"/>
          </a:p>
        </p:txBody>
      </p:sp>
      <p:pic>
        <p:nvPicPr>
          <p:cNvPr id="2" name="Image 1">
            <a:extLst>
              <a:ext uri="{FF2B5EF4-FFF2-40B4-BE49-F238E27FC236}">
                <a16:creationId xmlns:a16="http://schemas.microsoft.com/office/drawing/2014/main" id="{6DA4CD91-AB2C-F85C-0F83-4E69B65970CD}"/>
              </a:ext>
            </a:extLst>
          </p:cNvPr>
          <p:cNvPicPr>
            <a:picLocks noChangeAspect="1"/>
          </p:cNvPicPr>
          <p:nvPr/>
        </p:nvPicPr>
        <p:blipFill>
          <a:blip r:embed="rId2"/>
          <a:stretch>
            <a:fillRect/>
          </a:stretch>
        </p:blipFill>
        <p:spPr>
          <a:xfrm>
            <a:off x="4326400" y="2249009"/>
            <a:ext cx="3533775" cy="4200525"/>
          </a:xfrm>
          <a:prstGeom prst="rect">
            <a:avLst/>
          </a:prstGeom>
        </p:spPr>
      </p:pic>
    </p:spTree>
    <p:extLst>
      <p:ext uri="{BB962C8B-B14F-4D97-AF65-F5344CB8AC3E}">
        <p14:creationId xmlns:p14="http://schemas.microsoft.com/office/powerpoint/2010/main" val="411698045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BF1FDCB6-1721-42CA-A5C4-25DDF4375FA8}"/>
              </a:ext>
            </a:extLst>
          </p:cNvPr>
          <p:cNvSpPr>
            <a:spLocks noGrp="1"/>
          </p:cNvSpPr>
          <p:nvPr>
            <p:ph sz="quarter" idx="13"/>
          </p:nvPr>
        </p:nvSpPr>
        <p:spPr/>
        <p:txBody>
          <a:bodyPr/>
          <a:lstStyle/>
          <a:p>
            <a:r>
              <a:rPr lang="fr-FR" dirty="0">
                <a:sym typeface="Wingdings" panose="05000000000000000000" pitchFamily="2" charset="2"/>
              </a:rPr>
              <a:t>Eléments de réponse</a:t>
            </a:r>
            <a:endParaRPr lang="fr-FR" dirty="0"/>
          </a:p>
        </p:txBody>
      </p:sp>
      <p:sp>
        <p:nvSpPr>
          <p:cNvPr id="3" name="Espace réservé du texte 2">
            <a:extLst>
              <a:ext uri="{FF2B5EF4-FFF2-40B4-BE49-F238E27FC236}">
                <a16:creationId xmlns:a16="http://schemas.microsoft.com/office/drawing/2014/main" id="{39353A45-0B1D-4764-98CD-44348BD3AA76}"/>
              </a:ext>
            </a:extLst>
          </p:cNvPr>
          <p:cNvSpPr>
            <a:spLocks noGrp="1"/>
          </p:cNvSpPr>
          <p:nvPr>
            <p:ph type="body" sz="quarter" idx="11"/>
          </p:nvPr>
        </p:nvSpPr>
        <p:spPr>
          <a:xfrm>
            <a:off x="180000" y="859115"/>
            <a:ext cx="5075172" cy="444906"/>
          </a:xfrm>
        </p:spPr>
        <p:txBody>
          <a:bodyPr/>
          <a:lstStyle/>
          <a:p>
            <a:r>
              <a:rPr lang="fr-FR" dirty="0"/>
              <a:t>Etude de cas n°1</a:t>
            </a:r>
          </a:p>
        </p:txBody>
      </p:sp>
      <p:sp>
        <p:nvSpPr>
          <p:cNvPr id="4" name="Espace réservé du contenu 3">
            <a:extLst>
              <a:ext uri="{FF2B5EF4-FFF2-40B4-BE49-F238E27FC236}">
                <a16:creationId xmlns:a16="http://schemas.microsoft.com/office/drawing/2014/main" id="{D6D57AD8-123A-4CA9-B8A8-649D78A7C236}"/>
              </a:ext>
            </a:extLst>
          </p:cNvPr>
          <p:cNvSpPr>
            <a:spLocks noGrp="1"/>
          </p:cNvSpPr>
          <p:nvPr>
            <p:ph sz="quarter" idx="12"/>
          </p:nvPr>
        </p:nvSpPr>
        <p:spPr/>
        <p:txBody>
          <a:bodyPr/>
          <a:lstStyle/>
          <a:p>
            <a:r>
              <a:rPr lang="fr-FR" b="1" u="sng" dirty="0"/>
              <a:t>Tâche 8 :</a:t>
            </a:r>
            <a:r>
              <a:rPr lang="fr-FR" b="1" dirty="0"/>
              <a:t> </a:t>
            </a:r>
            <a:r>
              <a:rPr lang="fr-FR" dirty="0"/>
              <a:t>Suivre les modifications fonctionnelles dans les pipelines CI/CD</a:t>
            </a:r>
          </a:p>
          <a:p>
            <a:pPr marL="623888" indent="-361950">
              <a:buFont typeface="+mj-lt"/>
              <a:buAutoNum type="arabicPeriod" startAt="2"/>
            </a:pPr>
            <a:r>
              <a:rPr lang="fr-FR" dirty="0"/>
              <a:t>Cliquez sur </a:t>
            </a:r>
            <a:r>
              <a:rPr lang="fr-FR" b="1" dirty="0"/>
              <a:t>+ Nouvel élément de travail </a:t>
            </a:r>
            <a:r>
              <a:rPr lang="fr-FR" dirty="0"/>
              <a:t>et sélectionnez </a:t>
            </a:r>
            <a:r>
              <a:rPr lang="fr-FR" b="1" dirty="0"/>
              <a:t>User Story </a:t>
            </a:r>
            <a:r>
              <a:rPr lang="fr-FR" dirty="0"/>
              <a:t>. Ce sera l'élément pour suivre notre changement de code.</a:t>
            </a:r>
          </a:p>
          <a:p>
            <a:pPr marL="623888" indent="-361950">
              <a:buFont typeface="+mj-lt"/>
              <a:buAutoNum type="arabicPeriod" startAt="2"/>
            </a:pPr>
            <a:r>
              <a:rPr lang="fr-FR" dirty="0"/>
              <a:t>Dans le formulaire </a:t>
            </a:r>
            <a:r>
              <a:rPr lang="fr-FR" b="1" dirty="0"/>
              <a:t>Nouvelle User Story </a:t>
            </a:r>
            <a:r>
              <a:rPr lang="fr-FR" dirty="0"/>
              <a:t>, saisissez le titre « La page de démarrage contient un texte descriptif » et cliquez sur </a:t>
            </a:r>
            <a:r>
              <a:rPr lang="fr-FR" b="1" dirty="0"/>
              <a:t>Enregistrer</a:t>
            </a:r>
            <a:r>
              <a:rPr lang="fr-FR" dirty="0"/>
              <a:t> .</a:t>
            </a:r>
          </a:p>
          <a:p>
            <a:pPr marL="261938"/>
            <a:r>
              <a:rPr lang="fr-FR" dirty="0"/>
              <a:t>Les user stories doivent toujours décrire le nouvel état souhaité pour notre application. Notre travail de développement tentera ensuite de s'assurer que l' état réel de l'application correspondra bientôt à l'état souhaité. Dans ce cas, nous sous-entendons que la page de démarrage actuelle de notre application n'est pas suffisamment descriptive. Réparons ça.</a:t>
            </a:r>
          </a:p>
          <a:p>
            <a:pPr marL="623888" indent="-361950">
              <a:buFont typeface="+mj-lt"/>
              <a:buAutoNum type="arabicPeriod" startAt="4"/>
            </a:pPr>
            <a:r>
              <a:rPr lang="fr-FR" dirty="0"/>
              <a:t>Dans la section </a:t>
            </a:r>
            <a:r>
              <a:rPr lang="fr-FR" b="1" dirty="0"/>
              <a:t>Développement</a:t>
            </a:r>
            <a:r>
              <a:rPr lang="fr-FR" dirty="0"/>
              <a:t> de la User Story, cliquez sur </a:t>
            </a:r>
            <a:r>
              <a:rPr lang="fr-FR" b="1" dirty="0"/>
              <a:t>Créer une nouvelle branche </a:t>
            </a:r>
            <a:r>
              <a:rPr lang="fr-FR" dirty="0"/>
              <a:t>:</a:t>
            </a:r>
          </a:p>
        </p:txBody>
      </p:sp>
      <p:sp>
        <p:nvSpPr>
          <p:cNvPr id="11" name="Titre 1">
            <a:extLst>
              <a:ext uri="{FF2B5EF4-FFF2-40B4-BE49-F238E27FC236}">
                <a16:creationId xmlns:a16="http://schemas.microsoft.com/office/drawing/2014/main" id="{6C50D424-ECB9-1235-AF99-1E666314D1FA}"/>
              </a:ext>
            </a:extLst>
          </p:cNvPr>
          <p:cNvSpPr>
            <a:spLocks noGrp="1"/>
          </p:cNvSpPr>
          <p:nvPr>
            <p:ph type="title"/>
          </p:nvPr>
        </p:nvSpPr>
        <p:spPr>
          <a:xfrm>
            <a:off x="180000" y="400050"/>
            <a:ext cx="5075172" cy="415143"/>
          </a:xfrm>
        </p:spPr>
        <p:txBody>
          <a:bodyPr/>
          <a:lstStyle/>
          <a:p>
            <a:r>
              <a:rPr lang="fr-CA" sz="2000" dirty="0">
                <a:effectLst/>
                <a:latin typeface="Calibri" panose="020F0502020204030204" pitchFamily="34" charset="0"/>
                <a:ea typeface="Liberation Sans Narrow"/>
              </a:rPr>
              <a:t>Implémentation de la CI/CD avec GitHub</a:t>
            </a:r>
            <a:endParaRPr lang="fr-FR" dirty="0"/>
          </a:p>
        </p:txBody>
      </p:sp>
      <p:pic>
        <p:nvPicPr>
          <p:cNvPr id="6" name="Image 5">
            <a:extLst>
              <a:ext uri="{FF2B5EF4-FFF2-40B4-BE49-F238E27FC236}">
                <a16:creationId xmlns:a16="http://schemas.microsoft.com/office/drawing/2014/main" id="{A662E1AA-EAAC-7DE4-BC7C-195BD0D05E25}"/>
              </a:ext>
            </a:extLst>
          </p:cNvPr>
          <p:cNvPicPr>
            <a:picLocks noChangeAspect="1"/>
          </p:cNvPicPr>
          <p:nvPr/>
        </p:nvPicPr>
        <p:blipFill>
          <a:blip r:embed="rId2"/>
          <a:stretch>
            <a:fillRect/>
          </a:stretch>
        </p:blipFill>
        <p:spPr>
          <a:xfrm>
            <a:off x="7286172" y="3429000"/>
            <a:ext cx="3817547" cy="2811726"/>
          </a:xfrm>
          <a:prstGeom prst="rect">
            <a:avLst/>
          </a:prstGeom>
        </p:spPr>
      </p:pic>
    </p:spTree>
    <p:extLst>
      <p:ext uri="{BB962C8B-B14F-4D97-AF65-F5344CB8AC3E}">
        <p14:creationId xmlns:p14="http://schemas.microsoft.com/office/powerpoint/2010/main" val="378390132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BF1FDCB6-1721-42CA-A5C4-25DDF4375FA8}"/>
              </a:ext>
            </a:extLst>
          </p:cNvPr>
          <p:cNvSpPr>
            <a:spLocks noGrp="1"/>
          </p:cNvSpPr>
          <p:nvPr>
            <p:ph sz="quarter" idx="13"/>
          </p:nvPr>
        </p:nvSpPr>
        <p:spPr/>
        <p:txBody>
          <a:bodyPr/>
          <a:lstStyle/>
          <a:p>
            <a:r>
              <a:rPr lang="fr-FR" dirty="0">
                <a:sym typeface="Wingdings" panose="05000000000000000000" pitchFamily="2" charset="2"/>
              </a:rPr>
              <a:t>Eléments de réponse</a:t>
            </a:r>
            <a:endParaRPr lang="fr-FR" dirty="0"/>
          </a:p>
        </p:txBody>
      </p:sp>
      <p:sp>
        <p:nvSpPr>
          <p:cNvPr id="3" name="Espace réservé du texte 2">
            <a:extLst>
              <a:ext uri="{FF2B5EF4-FFF2-40B4-BE49-F238E27FC236}">
                <a16:creationId xmlns:a16="http://schemas.microsoft.com/office/drawing/2014/main" id="{39353A45-0B1D-4764-98CD-44348BD3AA76}"/>
              </a:ext>
            </a:extLst>
          </p:cNvPr>
          <p:cNvSpPr>
            <a:spLocks noGrp="1"/>
          </p:cNvSpPr>
          <p:nvPr>
            <p:ph type="body" sz="quarter" idx="11"/>
          </p:nvPr>
        </p:nvSpPr>
        <p:spPr>
          <a:xfrm>
            <a:off x="180000" y="859115"/>
            <a:ext cx="5075172" cy="444906"/>
          </a:xfrm>
        </p:spPr>
        <p:txBody>
          <a:bodyPr/>
          <a:lstStyle/>
          <a:p>
            <a:r>
              <a:rPr lang="fr-FR" dirty="0"/>
              <a:t>Etude de cas n°1</a:t>
            </a:r>
          </a:p>
        </p:txBody>
      </p:sp>
      <p:sp>
        <p:nvSpPr>
          <p:cNvPr id="4" name="Espace réservé du contenu 3">
            <a:extLst>
              <a:ext uri="{FF2B5EF4-FFF2-40B4-BE49-F238E27FC236}">
                <a16:creationId xmlns:a16="http://schemas.microsoft.com/office/drawing/2014/main" id="{D6D57AD8-123A-4CA9-B8A8-649D78A7C236}"/>
              </a:ext>
            </a:extLst>
          </p:cNvPr>
          <p:cNvSpPr>
            <a:spLocks noGrp="1"/>
          </p:cNvSpPr>
          <p:nvPr>
            <p:ph sz="quarter" idx="12"/>
          </p:nvPr>
        </p:nvSpPr>
        <p:spPr/>
        <p:txBody>
          <a:bodyPr/>
          <a:lstStyle/>
          <a:p>
            <a:r>
              <a:rPr lang="fr-FR" b="1" u="sng" dirty="0"/>
              <a:t>Tâche 8 :</a:t>
            </a:r>
            <a:r>
              <a:rPr lang="fr-FR" b="1" dirty="0"/>
              <a:t> </a:t>
            </a:r>
            <a:r>
              <a:rPr lang="fr-FR" dirty="0"/>
              <a:t>Suivre les modifications fonctionnelles dans les pipelines CI/CD</a:t>
            </a:r>
          </a:p>
          <a:p>
            <a:pPr marL="623888" indent="-361950">
              <a:buFont typeface="+mj-lt"/>
              <a:buAutoNum type="arabicPeriod" startAt="5"/>
            </a:pPr>
            <a:r>
              <a:rPr lang="fr-FR" dirty="0"/>
              <a:t>Dans la boîte de dialogue </a:t>
            </a:r>
            <a:r>
              <a:rPr lang="fr-FR" b="1" dirty="0"/>
              <a:t>Créer une branche</a:t>
            </a:r>
            <a:r>
              <a:rPr lang="fr-FR" dirty="0"/>
              <a:t>, entrez "topic/descriptive-start-page" comme nom de la branche et sélectionnez la </a:t>
            </a:r>
            <a:r>
              <a:rPr lang="fr-FR" dirty="0">
                <a:solidFill>
                  <a:srgbClr val="FF4B94"/>
                </a:solidFill>
              </a:rPr>
              <a:t>master</a:t>
            </a:r>
            <a:r>
              <a:rPr lang="fr-FR" dirty="0"/>
              <a:t> branche de notre référentiel, puis cliquez sur </a:t>
            </a:r>
            <a:r>
              <a:rPr lang="fr-FR" b="1" dirty="0"/>
              <a:t>Créer une branche</a:t>
            </a:r>
            <a:r>
              <a:rPr lang="fr-FR" dirty="0"/>
              <a:t>. La nouvelle branche est automatiquement liée à l'élément de travail, afin que nous puissions suivre les modifications de code que nous allons implémenter dans cette branche vers l'élément de travail. Le nom de la branche suit une convention qui indique qu'il s'agit d'une branche thématique, ce qui facilite la recherche et le filtrage de ces branches. Vous pouvez aussi bien utiliser une convention comme </a:t>
            </a:r>
            <a:r>
              <a:rPr lang="fr-FR" dirty="0" err="1">
                <a:solidFill>
                  <a:srgbClr val="FF4B94"/>
                </a:solidFill>
              </a:rPr>
              <a:t>feature</a:t>
            </a:r>
            <a:r>
              <a:rPr lang="fr-FR" dirty="0">
                <a:solidFill>
                  <a:srgbClr val="FF4B94"/>
                </a:solidFill>
              </a:rPr>
              <a:t>/x</a:t>
            </a:r>
            <a:r>
              <a:rPr lang="fr-FR" dirty="0"/>
              <a:t> ou </a:t>
            </a:r>
            <a:r>
              <a:rPr lang="fr-FR" dirty="0">
                <a:solidFill>
                  <a:srgbClr val="FF4B94"/>
                </a:solidFill>
              </a:rPr>
              <a:t>user-story/4711 </a:t>
            </a:r>
            <a:r>
              <a:rPr lang="fr-FR" dirty="0"/>
              <a:t>- ce qui vous convient le mieux.</a:t>
            </a:r>
          </a:p>
          <a:p>
            <a:pPr marL="261938"/>
            <a:r>
              <a:rPr lang="fr-FR" dirty="0"/>
              <a:t>Entre-temps, Azure DevOps a automatiquement ouvert la nouvelle branche pour vous dans le navigateur, afin que nous puissions immédiatement commencer notre travail.</a:t>
            </a:r>
          </a:p>
          <a:p>
            <a:pPr marL="623888" indent="-361950">
              <a:buFont typeface="+mj-lt"/>
              <a:buAutoNum type="arabicPeriod" startAt="6"/>
            </a:pPr>
            <a:r>
              <a:rPr lang="fr-FR" dirty="0"/>
              <a:t>Dans le navigateur, accédez à </a:t>
            </a:r>
            <a:r>
              <a:rPr lang="fr-FR" dirty="0" err="1">
                <a:solidFill>
                  <a:srgbClr val="FF4B94"/>
                </a:solidFill>
              </a:rPr>
              <a:t>myapp</a:t>
            </a:r>
            <a:r>
              <a:rPr lang="fr-FR" dirty="0">
                <a:solidFill>
                  <a:srgbClr val="FF4B94"/>
                </a:solidFill>
              </a:rPr>
              <a:t>/src/main/</a:t>
            </a:r>
            <a:r>
              <a:rPr lang="fr-FR" dirty="0" err="1">
                <a:solidFill>
                  <a:srgbClr val="FF4B94"/>
                </a:solidFill>
              </a:rPr>
              <a:t>resources</a:t>
            </a:r>
            <a:r>
              <a:rPr lang="fr-FR" dirty="0">
                <a:solidFill>
                  <a:srgbClr val="FF4B94"/>
                </a:solidFill>
              </a:rPr>
              <a:t>/</a:t>
            </a:r>
            <a:r>
              <a:rPr lang="fr-FR" dirty="0" err="1">
                <a:solidFill>
                  <a:srgbClr val="FF4B94"/>
                </a:solidFill>
              </a:rPr>
              <a:t>static</a:t>
            </a:r>
            <a:r>
              <a:rPr lang="fr-FR" dirty="0">
                <a:solidFill>
                  <a:srgbClr val="FF4B94"/>
                </a:solidFill>
              </a:rPr>
              <a:t>/index.html </a:t>
            </a:r>
            <a:r>
              <a:rPr lang="fr-FR" dirty="0"/>
              <a:t>et cliquez sur </a:t>
            </a:r>
            <a:r>
              <a:rPr lang="fr-FR" b="1" dirty="0"/>
              <a:t>Modifier</a:t>
            </a:r>
            <a:r>
              <a:rPr lang="fr-FR" dirty="0"/>
              <a:t> . Cela permet d'éditer notre code directement dans le navigateur. Bien que cela ne soit pas recommandé pour un vrai travail de développement, notre petite modification peut parfaitement être effectuée dans cet éditeur léger basé sur un navigateur.</a:t>
            </a:r>
          </a:p>
        </p:txBody>
      </p:sp>
      <p:sp>
        <p:nvSpPr>
          <p:cNvPr id="11" name="Titre 1">
            <a:extLst>
              <a:ext uri="{FF2B5EF4-FFF2-40B4-BE49-F238E27FC236}">
                <a16:creationId xmlns:a16="http://schemas.microsoft.com/office/drawing/2014/main" id="{6C50D424-ECB9-1235-AF99-1E666314D1FA}"/>
              </a:ext>
            </a:extLst>
          </p:cNvPr>
          <p:cNvSpPr>
            <a:spLocks noGrp="1"/>
          </p:cNvSpPr>
          <p:nvPr>
            <p:ph type="title"/>
          </p:nvPr>
        </p:nvSpPr>
        <p:spPr>
          <a:xfrm>
            <a:off x="180000" y="400050"/>
            <a:ext cx="5075172" cy="415143"/>
          </a:xfrm>
        </p:spPr>
        <p:txBody>
          <a:bodyPr/>
          <a:lstStyle/>
          <a:p>
            <a:r>
              <a:rPr lang="fr-CA" sz="2000" dirty="0">
                <a:effectLst/>
                <a:latin typeface="Calibri" panose="020F0502020204030204" pitchFamily="34" charset="0"/>
                <a:ea typeface="Liberation Sans Narrow"/>
              </a:rPr>
              <a:t>Implémentation de la CI/CD avec GitHub</a:t>
            </a:r>
            <a:endParaRPr lang="fr-FR" dirty="0"/>
          </a:p>
        </p:txBody>
      </p:sp>
    </p:spTree>
    <p:extLst>
      <p:ext uri="{BB962C8B-B14F-4D97-AF65-F5344CB8AC3E}">
        <p14:creationId xmlns:p14="http://schemas.microsoft.com/office/powerpoint/2010/main" val="328613376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BF1FDCB6-1721-42CA-A5C4-25DDF4375FA8}"/>
              </a:ext>
            </a:extLst>
          </p:cNvPr>
          <p:cNvSpPr>
            <a:spLocks noGrp="1"/>
          </p:cNvSpPr>
          <p:nvPr>
            <p:ph sz="quarter" idx="13"/>
          </p:nvPr>
        </p:nvSpPr>
        <p:spPr/>
        <p:txBody>
          <a:bodyPr/>
          <a:lstStyle/>
          <a:p>
            <a:r>
              <a:rPr lang="fr-FR" dirty="0">
                <a:sym typeface="Wingdings" panose="05000000000000000000" pitchFamily="2" charset="2"/>
              </a:rPr>
              <a:t>Eléments de réponse</a:t>
            </a:r>
            <a:endParaRPr lang="fr-FR" dirty="0"/>
          </a:p>
        </p:txBody>
      </p:sp>
      <p:sp>
        <p:nvSpPr>
          <p:cNvPr id="3" name="Espace réservé du texte 2">
            <a:extLst>
              <a:ext uri="{FF2B5EF4-FFF2-40B4-BE49-F238E27FC236}">
                <a16:creationId xmlns:a16="http://schemas.microsoft.com/office/drawing/2014/main" id="{39353A45-0B1D-4764-98CD-44348BD3AA76}"/>
              </a:ext>
            </a:extLst>
          </p:cNvPr>
          <p:cNvSpPr>
            <a:spLocks noGrp="1"/>
          </p:cNvSpPr>
          <p:nvPr>
            <p:ph type="body" sz="quarter" idx="11"/>
          </p:nvPr>
        </p:nvSpPr>
        <p:spPr>
          <a:xfrm>
            <a:off x="180000" y="859115"/>
            <a:ext cx="5075172" cy="444906"/>
          </a:xfrm>
        </p:spPr>
        <p:txBody>
          <a:bodyPr/>
          <a:lstStyle/>
          <a:p>
            <a:r>
              <a:rPr lang="fr-FR" dirty="0"/>
              <a:t>Etude de cas n°1</a:t>
            </a:r>
          </a:p>
        </p:txBody>
      </p:sp>
      <p:sp>
        <p:nvSpPr>
          <p:cNvPr id="4" name="Espace réservé du contenu 3">
            <a:extLst>
              <a:ext uri="{FF2B5EF4-FFF2-40B4-BE49-F238E27FC236}">
                <a16:creationId xmlns:a16="http://schemas.microsoft.com/office/drawing/2014/main" id="{D6D57AD8-123A-4CA9-B8A8-649D78A7C236}"/>
              </a:ext>
            </a:extLst>
          </p:cNvPr>
          <p:cNvSpPr>
            <a:spLocks noGrp="1"/>
          </p:cNvSpPr>
          <p:nvPr>
            <p:ph sz="quarter" idx="12"/>
          </p:nvPr>
        </p:nvSpPr>
        <p:spPr/>
        <p:txBody>
          <a:bodyPr/>
          <a:lstStyle/>
          <a:p>
            <a:r>
              <a:rPr lang="fr-FR" b="1" u="sng" dirty="0"/>
              <a:t>Tâche 8 :</a:t>
            </a:r>
            <a:r>
              <a:rPr lang="fr-FR" b="1" dirty="0"/>
              <a:t> </a:t>
            </a:r>
            <a:r>
              <a:rPr lang="fr-FR" dirty="0"/>
              <a:t>Suivre les modifications fonctionnelles dans les pipelines CI/CD</a:t>
            </a:r>
          </a:p>
          <a:p>
            <a:pPr marL="623888" indent="-361950">
              <a:buFont typeface="+mj-lt"/>
              <a:buAutoNum type="arabicPeriod" startAt="7"/>
            </a:pPr>
            <a:r>
              <a:rPr lang="fr-FR" dirty="0"/>
              <a:t>Localisez la chaîne "Obtenez votre message d'accueil" dans le code html et remplacez-la par "Obtenez votre message d'accueil totalement inutile" (ou toute autre chaîne que vous pourriez trouver plus descriptive). Le code devrait alors ressembler à ceci :</a:t>
            </a:r>
          </a:p>
        </p:txBody>
      </p:sp>
      <p:sp>
        <p:nvSpPr>
          <p:cNvPr id="11" name="Titre 1">
            <a:extLst>
              <a:ext uri="{FF2B5EF4-FFF2-40B4-BE49-F238E27FC236}">
                <a16:creationId xmlns:a16="http://schemas.microsoft.com/office/drawing/2014/main" id="{6C50D424-ECB9-1235-AF99-1E666314D1FA}"/>
              </a:ext>
            </a:extLst>
          </p:cNvPr>
          <p:cNvSpPr>
            <a:spLocks noGrp="1"/>
          </p:cNvSpPr>
          <p:nvPr>
            <p:ph type="title"/>
          </p:nvPr>
        </p:nvSpPr>
        <p:spPr>
          <a:xfrm>
            <a:off x="180000" y="400050"/>
            <a:ext cx="5075172" cy="415143"/>
          </a:xfrm>
        </p:spPr>
        <p:txBody>
          <a:bodyPr/>
          <a:lstStyle/>
          <a:p>
            <a:r>
              <a:rPr lang="fr-CA" sz="2000" dirty="0">
                <a:effectLst/>
                <a:latin typeface="Calibri" panose="020F0502020204030204" pitchFamily="34" charset="0"/>
                <a:ea typeface="Liberation Sans Narrow"/>
              </a:rPr>
              <a:t>Implémentation de la CI/CD avec GitHub</a:t>
            </a:r>
            <a:endParaRPr lang="fr-FR" dirty="0"/>
          </a:p>
        </p:txBody>
      </p:sp>
      <p:pic>
        <p:nvPicPr>
          <p:cNvPr id="8" name="Image 7" descr="Une image contenant texte&#10;&#10;Description générée automatiquement">
            <a:extLst>
              <a:ext uri="{FF2B5EF4-FFF2-40B4-BE49-F238E27FC236}">
                <a16:creationId xmlns:a16="http://schemas.microsoft.com/office/drawing/2014/main" id="{DE01AD4A-C674-6873-43BC-7769D42C54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1703" y="2869067"/>
            <a:ext cx="8383170" cy="3238952"/>
          </a:xfrm>
          <a:prstGeom prst="rect">
            <a:avLst/>
          </a:prstGeom>
        </p:spPr>
      </p:pic>
    </p:spTree>
    <p:extLst>
      <p:ext uri="{BB962C8B-B14F-4D97-AF65-F5344CB8AC3E}">
        <p14:creationId xmlns:p14="http://schemas.microsoft.com/office/powerpoint/2010/main" val="123316846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BF1FDCB6-1721-42CA-A5C4-25DDF4375FA8}"/>
              </a:ext>
            </a:extLst>
          </p:cNvPr>
          <p:cNvSpPr>
            <a:spLocks noGrp="1"/>
          </p:cNvSpPr>
          <p:nvPr>
            <p:ph sz="quarter" idx="13"/>
          </p:nvPr>
        </p:nvSpPr>
        <p:spPr/>
        <p:txBody>
          <a:bodyPr/>
          <a:lstStyle/>
          <a:p>
            <a:r>
              <a:rPr lang="fr-FR" dirty="0">
                <a:sym typeface="Wingdings" panose="05000000000000000000" pitchFamily="2" charset="2"/>
              </a:rPr>
              <a:t>Eléments de réponse</a:t>
            </a:r>
            <a:endParaRPr lang="fr-FR" dirty="0"/>
          </a:p>
        </p:txBody>
      </p:sp>
      <p:sp>
        <p:nvSpPr>
          <p:cNvPr id="3" name="Espace réservé du texte 2">
            <a:extLst>
              <a:ext uri="{FF2B5EF4-FFF2-40B4-BE49-F238E27FC236}">
                <a16:creationId xmlns:a16="http://schemas.microsoft.com/office/drawing/2014/main" id="{39353A45-0B1D-4764-98CD-44348BD3AA76}"/>
              </a:ext>
            </a:extLst>
          </p:cNvPr>
          <p:cNvSpPr>
            <a:spLocks noGrp="1"/>
          </p:cNvSpPr>
          <p:nvPr>
            <p:ph type="body" sz="quarter" idx="11"/>
          </p:nvPr>
        </p:nvSpPr>
        <p:spPr>
          <a:xfrm>
            <a:off x="180000" y="859115"/>
            <a:ext cx="5075172" cy="444906"/>
          </a:xfrm>
        </p:spPr>
        <p:txBody>
          <a:bodyPr/>
          <a:lstStyle/>
          <a:p>
            <a:r>
              <a:rPr lang="fr-FR" dirty="0"/>
              <a:t>Etude de cas n°1</a:t>
            </a:r>
          </a:p>
        </p:txBody>
      </p:sp>
      <p:sp>
        <p:nvSpPr>
          <p:cNvPr id="4" name="Espace réservé du contenu 3">
            <a:extLst>
              <a:ext uri="{FF2B5EF4-FFF2-40B4-BE49-F238E27FC236}">
                <a16:creationId xmlns:a16="http://schemas.microsoft.com/office/drawing/2014/main" id="{D6D57AD8-123A-4CA9-B8A8-649D78A7C236}"/>
              </a:ext>
            </a:extLst>
          </p:cNvPr>
          <p:cNvSpPr>
            <a:spLocks noGrp="1"/>
          </p:cNvSpPr>
          <p:nvPr>
            <p:ph sz="quarter" idx="12"/>
          </p:nvPr>
        </p:nvSpPr>
        <p:spPr/>
        <p:txBody>
          <a:bodyPr/>
          <a:lstStyle/>
          <a:p>
            <a:r>
              <a:rPr lang="fr-FR" b="1" u="sng" dirty="0"/>
              <a:t>Tâche 8 :</a:t>
            </a:r>
            <a:r>
              <a:rPr lang="fr-FR" b="1" dirty="0"/>
              <a:t> </a:t>
            </a:r>
            <a:r>
              <a:rPr lang="fr-FR" dirty="0"/>
              <a:t>Suivre les modifications fonctionnelles dans les pipelines CI/CD</a:t>
            </a:r>
          </a:p>
          <a:p>
            <a:pPr marL="623888" indent="-361950">
              <a:buFont typeface="+mj-lt"/>
              <a:buAutoNum type="arabicPeriod" startAt="8"/>
            </a:pPr>
            <a:r>
              <a:rPr lang="fr-FR" dirty="0"/>
              <a:t>Cliquez sur </a:t>
            </a:r>
            <a:r>
              <a:rPr lang="fr-FR" b="1" dirty="0"/>
              <a:t>Valider…</a:t>
            </a:r>
            <a:r>
              <a:rPr lang="fr-FR" dirty="0"/>
              <a:t> , dans la boîte de dialogue </a:t>
            </a:r>
            <a:r>
              <a:rPr lang="fr-FR" b="1" dirty="0"/>
              <a:t>Valider</a:t>
            </a:r>
            <a:r>
              <a:rPr lang="fr-FR" dirty="0"/>
              <a:t> , entrez « page de démarrage descriptive » comme </a:t>
            </a:r>
            <a:r>
              <a:rPr lang="fr-FR" b="1" dirty="0"/>
              <a:t>commentaire</a:t>
            </a:r>
            <a:r>
              <a:rPr lang="fr-FR" dirty="0"/>
              <a:t> et cliquez sur </a:t>
            </a:r>
            <a:r>
              <a:rPr lang="fr-FR" b="1" dirty="0"/>
              <a:t>Valider</a:t>
            </a:r>
            <a:r>
              <a:rPr lang="fr-FR" dirty="0"/>
              <a:t> . Nous pourrions apporter plus de modifications de cette manière ou faire un vrai développement sur notre machine de développement, en poussant les </a:t>
            </a:r>
            <a:r>
              <a:rPr lang="fr-FR" dirty="0">
                <a:solidFill>
                  <a:srgbClr val="FF0000"/>
                </a:solidFill>
              </a:rPr>
              <a:t>commits</a:t>
            </a:r>
            <a:r>
              <a:rPr lang="fr-FR" dirty="0"/>
              <a:t> intermédiaires vers notre branche thématique. Toutes ces modifications peuvent déclencher une génération de CI, mais ne seront pas automatiquement déployées, car nous avons filtré notre définition de version pour n'inclure que la </a:t>
            </a:r>
            <a:r>
              <a:rPr lang="fr-FR" dirty="0">
                <a:solidFill>
                  <a:srgbClr val="FF4B94"/>
                </a:solidFill>
              </a:rPr>
              <a:t>master</a:t>
            </a:r>
            <a:r>
              <a:rPr lang="fr-FR" dirty="0"/>
              <a:t> branche.</a:t>
            </a:r>
          </a:p>
          <a:p>
            <a:pPr marL="261938"/>
            <a:r>
              <a:rPr lang="fr-FR" dirty="0"/>
              <a:t>Ainsi, pour obtenir notre code avec la nouvelle page de démarrage déployée, nous devons le fusionner dans la </a:t>
            </a:r>
            <a:r>
              <a:rPr lang="fr-FR" dirty="0">
                <a:solidFill>
                  <a:srgbClr val="FF4B94"/>
                </a:solidFill>
              </a:rPr>
              <a:t>master</a:t>
            </a:r>
            <a:r>
              <a:rPr lang="fr-FR" dirty="0"/>
              <a:t> branche.</a:t>
            </a:r>
          </a:p>
          <a:p>
            <a:pPr marL="261938"/>
            <a:r>
              <a:rPr lang="fr-FR" dirty="0"/>
              <a:t>Nous pourrions le faire directement, mais le flux de travail recommandé dans tout flux de travail de développement réel consiste à utiliser une soi-disant demande d'extraction pour cela. Une demande d'extraction documente automatiquement toutes les modifications apportées à un sujet/fonctionnalité et fournit un excellent flux de travail pour examiner les modifications.</a:t>
            </a:r>
          </a:p>
          <a:p>
            <a:pPr marL="261938"/>
            <a:r>
              <a:rPr lang="fr-FR" dirty="0"/>
              <a:t>Idéalement, dans un projet réel, vous devriez toujours imposer l'utilisation de demandes d'extraction à l'aide de stratégies de branche .</a:t>
            </a:r>
          </a:p>
        </p:txBody>
      </p:sp>
      <p:sp>
        <p:nvSpPr>
          <p:cNvPr id="11" name="Titre 1">
            <a:extLst>
              <a:ext uri="{FF2B5EF4-FFF2-40B4-BE49-F238E27FC236}">
                <a16:creationId xmlns:a16="http://schemas.microsoft.com/office/drawing/2014/main" id="{6C50D424-ECB9-1235-AF99-1E666314D1FA}"/>
              </a:ext>
            </a:extLst>
          </p:cNvPr>
          <p:cNvSpPr>
            <a:spLocks noGrp="1"/>
          </p:cNvSpPr>
          <p:nvPr>
            <p:ph type="title"/>
          </p:nvPr>
        </p:nvSpPr>
        <p:spPr>
          <a:xfrm>
            <a:off x="180000" y="400050"/>
            <a:ext cx="5075172" cy="415143"/>
          </a:xfrm>
        </p:spPr>
        <p:txBody>
          <a:bodyPr/>
          <a:lstStyle/>
          <a:p>
            <a:r>
              <a:rPr lang="fr-CA" sz="2000" dirty="0">
                <a:effectLst/>
                <a:latin typeface="Calibri" panose="020F0502020204030204" pitchFamily="34" charset="0"/>
                <a:ea typeface="Liberation Sans Narrow"/>
              </a:rPr>
              <a:t>Implémentation de la CI/CD avec GitHub</a:t>
            </a:r>
            <a:endParaRPr lang="fr-FR" dirty="0"/>
          </a:p>
        </p:txBody>
      </p:sp>
    </p:spTree>
    <p:extLst>
      <p:ext uri="{BB962C8B-B14F-4D97-AF65-F5344CB8AC3E}">
        <p14:creationId xmlns:p14="http://schemas.microsoft.com/office/powerpoint/2010/main" val="75308678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BF1FDCB6-1721-42CA-A5C4-25DDF4375FA8}"/>
              </a:ext>
            </a:extLst>
          </p:cNvPr>
          <p:cNvSpPr>
            <a:spLocks noGrp="1"/>
          </p:cNvSpPr>
          <p:nvPr>
            <p:ph sz="quarter" idx="13"/>
          </p:nvPr>
        </p:nvSpPr>
        <p:spPr/>
        <p:txBody>
          <a:bodyPr/>
          <a:lstStyle/>
          <a:p>
            <a:r>
              <a:rPr lang="fr-FR" dirty="0">
                <a:sym typeface="Wingdings" panose="05000000000000000000" pitchFamily="2" charset="2"/>
              </a:rPr>
              <a:t>Eléments de réponse</a:t>
            </a:r>
            <a:endParaRPr lang="fr-FR" dirty="0"/>
          </a:p>
        </p:txBody>
      </p:sp>
      <p:sp>
        <p:nvSpPr>
          <p:cNvPr id="3" name="Espace réservé du texte 2">
            <a:extLst>
              <a:ext uri="{FF2B5EF4-FFF2-40B4-BE49-F238E27FC236}">
                <a16:creationId xmlns:a16="http://schemas.microsoft.com/office/drawing/2014/main" id="{39353A45-0B1D-4764-98CD-44348BD3AA76}"/>
              </a:ext>
            </a:extLst>
          </p:cNvPr>
          <p:cNvSpPr>
            <a:spLocks noGrp="1"/>
          </p:cNvSpPr>
          <p:nvPr>
            <p:ph type="body" sz="quarter" idx="11"/>
          </p:nvPr>
        </p:nvSpPr>
        <p:spPr>
          <a:xfrm>
            <a:off x="180000" y="859115"/>
            <a:ext cx="5075172" cy="444906"/>
          </a:xfrm>
        </p:spPr>
        <p:txBody>
          <a:bodyPr/>
          <a:lstStyle/>
          <a:p>
            <a:r>
              <a:rPr lang="fr-FR" dirty="0"/>
              <a:t>Etude de cas n°1</a:t>
            </a:r>
          </a:p>
        </p:txBody>
      </p:sp>
      <p:sp>
        <p:nvSpPr>
          <p:cNvPr id="4" name="Espace réservé du contenu 3">
            <a:extLst>
              <a:ext uri="{FF2B5EF4-FFF2-40B4-BE49-F238E27FC236}">
                <a16:creationId xmlns:a16="http://schemas.microsoft.com/office/drawing/2014/main" id="{D6D57AD8-123A-4CA9-B8A8-649D78A7C236}"/>
              </a:ext>
            </a:extLst>
          </p:cNvPr>
          <p:cNvSpPr>
            <a:spLocks noGrp="1"/>
          </p:cNvSpPr>
          <p:nvPr>
            <p:ph sz="quarter" idx="12"/>
          </p:nvPr>
        </p:nvSpPr>
        <p:spPr/>
        <p:txBody>
          <a:bodyPr/>
          <a:lstStyle/>
          <a:p>
            <a:r>
              <a:rPr lang="fr-FR" b="1" u="sng" dirty="0"/>
              <a:t>Tâche 8 :</a:t>
            </a:r>
            <a:r>
              <a:rPr lang="fr-FR" b="1" dirty="0"/>
              <a:t> </a:t>
            </a:r>
            <a:r>
              <a:rPr lang="fr-FR" dirty="0"/>
              <a:t>Suivre les modifications fonctionnelles dans les pipelines CI/CD</a:t>
            </a:r>
          </a:p>
          <a:p>
            <a:pPr marL="623888" indent="-361950">
              <a:buFont typeface="+mj-lt"/>
              <a:buAutoNum type="arabicPeriod" startAt="9"/>
            </a:pPr>
            <a:r>
              <a:rPr lang="fr-FR" dirty="0"/>
              <a:t>Comme vous avez récemment validé du code, Azure DevOps vous propose de créer une pull request déjà dans la vue actuelle:</a:t>
            </a:r>
          </a:p>
          <a:p>
            <a:pPr marL="261938"/>
            <a:endParaRPr lang="fr-FR" dirty="0"/>
          </a:p>
          <a:p>
            <a:pPr marL="261938"/>
            <a:endParaRPr lang="fr-FR" dirty="0"/>
          </a:p>
          <a:p>
            <a:pPr marL="261938"/>
            <a:endParaRPr lang="fr-FR" dirty="0"/>
          </a:p>
          <a:p>
            <a:pPr marL="261938"/>
            <a:endParaRPr lang="fr-FR" dirty="0"/>
          </a:p>
          <a:p>
            <a:pPr marL="261938"/>
            <a:endParaRPr lang="fr-FR" dirty="0"/>
          </a:p>
          <a:p>
            <a:pPr marL="261938"/>
            <a:endParaRPr lang="fr-FR" dirty="0"/>
          </a:p>
          <a:p>
            <a:pPr marL="261938"/>
            <a:endParaRPr lang="fr-FR" dirty="0"/>
          </a:p>
          <a:p>
            <a:pPr marL="261938"/>
            <a:endParaRPr lang="fr-FR" dirty="0"/>
          </a:p>
          <a:p>
            <a:pPr marL="261938"/>
            <a:endParaRPr lang="fr-FR" dirty="0"/>
          </a:p>
          <a:p>
            <a:pPr marL="261938"/>
            <a:r>
              <a:rPr lang="fr-FR" dirty="0"/>
              <a:t>Cliquez sur </a:t>
            </a:r>
            <a:r>
              <a:rPr lang="fr-FR" b="1" dirty="0"/>
              <a:t>Créer une demande d'extraction</a:t>
            </a:r>
            <a:r>
              <a:rPr lang="fr-FR" dirty="0"/>
              <a:t>. Cela vous amène à une page de demande d'extraction résumant toutes les informations sur nos efforts pour mettre en œuvre la user story afin de rendre la page de démarrage plus descriptive.</a:t>
            </a:r>
          </a:p>
          <a:p>
            <a:pPr marL="261938"/>
            <a:r>
              <a:rPr lang="fr-FR" dirty="0"/>
              <a:t>Vous pouvez entrer des réviseurs ici et démarrer une conversation en utilisant des commentaires de code directs sur la qualité de votre code. D'autres engagements dans la branche thématique pour améliorer le code entreraient automatiquement dans la demande d'extraction également.</a:t>
            </a:r>
          </a:p>
          <a:p>
            <a:pPr marL="261938"/>
            <a:r>
              <a:rPr lang="fr-FR" dirty="0"/>
              <a:t>Pour l'instant, nous allons simplement accepter les modifications.</a:t>
            </a:r>
          </a:p>
        </p:txBody>
      </p:sp>
      <p:sp>
        <p:nvSpPr>
          <p:cNvPr id="11" name="Titre 1">
            <a:extLst>
              <a:ext uri="{FF2B5EF4-FFF2-40B4-BE49-F238E27FC236}">
                <a16:creationId xmlns:a16="http://schemas.microsoft.com/office/drawing/2014/main" id="{6C50D424-ECB9-1235-AF99-1E666314D1FA}"/>
              </a:ext>
            </a:extLst>
          </p:cNvPr>
          <p:cNvSpPr>
            <a:spLocks noGrp="1"/>
          </p:cNvSpPr>
          <p:nvPr>
            <p:ph type="title"/>
          </p:nvPr>
        </p:nvSpPr>
        <p:spPr>
          <a:xfrm>
            <a:off x="180000" y="400050"/>
            <a:ext cx="5075172" cy="415143"/>
          </a:xfrm>
        </p:spPr>
        <p:txBody>
          <a:bodyPr/>
          <a:lstStyle/>
          <a:p>
            <a:r>
              <a:rPr lang="fr-CA" sz="2000" dirty="0">
                <a:effectLst/>
                <a:latin typeface="Calibri" panose="020F0502020204030204" pitchFamily="34" charset="0"/>
                <a:ea typeface="Liberation Sans Narrow"/>
              </a:rPr>
              <a:t>Implémentation de la CI/CD avec GitHub</a:t>
            </a:r>
            <a:endParaRPr lang="fr-FR" dirty="0"/>
          </a:p>
        </p:txBody>
      </p:sp>
      <p:pic>
        <p:nvPicPr>
          <p:cNvPr id="2" name="Image 1">
            <a:extLst>
              <a:ext uri="{FF2B5EF4-FFF2-40B4-BE49-F238E27FC236}">
                <a16:creationId xmlns:a16="http://schemas.microsoft.com/office/drawing/2014/main" id="{7A97BA34-2735-F079-57F0-D5E940EF2543}"/>
              </a:ext>
            </a:extLst>
          </p:cNvPr>
          <p:cNvPicPr>
            <a:picLocks noChangeAspect="1"/>
          </p:cNvPicPr>
          <p:nvPr/>
        </p:nvPicPr>
        <p:blipFill>
          <a:blip r:embed="rId2"/>
          <a:stretch>
            <a:fillRect/>
          </a:stretch>
        </p:blipFill>
        <p:spPr>
          <a:xfrm>
            <a:off x="1018186" y="2540515"/>
            <a:ext cx="10150204" cy="2628257"/>
          </a:xfrm>
          <a:prstGeom prst="rect">
            <a:avLst/>
          </a:prstGeom>
        </p:spPr>
      </p:pic>
    </p:spTree>
    <p:extLst>
      <p:ext uri="{BB962C8B-B14F-4D97-AF65-F5344CB8AC3E}">
        <p14:creationId xmlns:p14="http://schemas.microsoft.com/office/powerpoint/2010/main" val="49177285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BF1FDCB6-1721-42CA-A5C4-25DDF4375FA8}"/>
              </a:ext>
            </a:extLst>
          </p:cNvPr>
          <p:cNvSpPr>
            <a:spLocks noGrp="1"/>
          </p:cNvSpPr>
          <p:nvPr>
            <p:ph sz="quarter" idx="13"/>
          </p:nvPr>
        </p:nvSpPr>
        <p:spPr/>
        <p:txBody>
          <a:bodyPr/>
          <a:lstStyle/>
          <a:p>
            <a:r>
              <a:rPr lang="fr-FR" dirty="0">
                <a:sym typeface="Wingdings" panose="05000000000000000000" pitchFamily="2" charset="2"/>
              </a:rPr>
              <a:t>Eléments de réponse</a:t>
            </a:r>
            <a:endParaRPr lang="fr-FR" dirty="0"/>
          </a:p>
        </p:txBody>
      </p:sp>
      <p:sp>
        <p:nvSpPr>
          <p:cNvPr id="3" name="Espace réservé du texte 2">
            <a:extLst>
              <a:ext uri="{FF2B5EF4-FFF2-40B4-BE49-F238E27FC236}">
                <a16:creationId xmlns:a16="http://schemas.microsoft.com/office/drawing/2014/main" id="{39353A45-0B1D-4764-98CD-44348BD3AA76}"/>
              </a:ext>
            </a:extLst>
          </p:cNvPr>
          <p:cNvSpPr>
            <a:spLocks noGrp="1"/>
          </p:cNvSpPr>
          <p:nvPr>
            <p:ph type="body" sz="quarter" idx="11"/>
          </p:nvPr>
        </p:nvSpPr>
        <p:spPr>
          <a:xfrm>
            <a:off x="180000" y="859115"/>
            <a:ext cx="5075172" cy="444906"/>
          </a:xfrm>
        </p:spPr>
        <p:txBody>
          <a:bodyPr/>
          <a:lstStyle/>
          <a:p>
            <a:r>
              <a:rPr lang="fr-FR" dirty="0"/>
              <a:t>Etude de cas n°1</a:t>
            </a:r>
          </a:p>
        </p:txBody>
      </p:sp>
      <p:sp>
        <p:nvSpPr>
          <p:cNvPr id="4" name="Espace réservé du contenu 3">
            <a:extLst>
              <a:ext uri="{FF2B5EF4-FFF2-40B4-BE49-F238E27FC236}">
                <a16:creationId xmlns:a16="http://schemas.microsoft.com/office/drawing/2014/main" id="{D6D57AD8-123A-4CA9-B8A8-649D78A7C236}"/>
              </a:ext>
            </a:extLst>
          </p:cNvPr>
          <p:cNvSpPr>
            <a:spLocks noGrp="1"/>
          </p:cNvSpPr>
          <p:nvPr>
            <p:ph sz="quarter" idx="12"/>
          </p:nvPr>
        </p:nvSpPr>
        <p:spPr/>
        <p:txBody>
          <a:bodyPr/>
          <a:lstStyle/>
          <a:p>
            <a:r>
              <a:rPr lang="fr-FR" b="1" u="sng" dirty="0"/>
              <a:t>Tâche 8 :</a:t>
            </a:r>
            <a:r>
              <a:rPr lang="fr-FR" b="1" dirty="0"/>
              <a:t> </a:t>
            </a:r>
            <a:r>
              <a:rPr lang="fr-FR" dirty="0"/>
              <a:t>Suivre les modifications fonctionnelles dans les pipelines CI/CD</a:t>
            </a:r>
          </a:p>
          <a:p>
            <a:pPr marL="623888" indent="-361950">
              <a:buFont typeface="+mj-lt"/>
              <a:buAutoNum type="arabicPeriod" startAt="10"/>
            </a:pPr>
            <a:r>
              <a:rPr lang="fr-FR" dirty="0"/>
              <a:t>Dans la page </a:t>
            </a:r>
            <a:r>
              <a:rPr lang="fr-FR" b="1" dirty="0"/>
              <a:t>Nouvelle demande d'extraction </a:t>
            </a:r>
            <a:r>
              <a:rPr lang="fr-FR" dirty="0"/>
              <a:t>, cliquez sur </a:t>
            </a:r>
            <a:r>
              <a:rPr lang="fr-FR" b="1" dirty="0"/>
              <a:t>Créer</a:t>
            </a:r>
            <a:r>
              <a:rPr lang="fr-FR" dirty="0"/>
              <a:t> . Cela créera la demande d'extraction et la publiera pour tous les réviseurs que vous avez éventuellement saisis. Comme nous n'avons pas d'examinateurs aujourd'hui, nous pouvons directement terminer la pull request.</a:t>
            </a:r>
          </a:p>
          <a:p>
            <a:pPr marL="623888" indent="-361950">
              <a:buFont typeface="+mj-lt"/>
              <a:buAutoNum type="arabicPeriod" startAt="10"/>
            </a:pPr>
            <a:r>
              <a:rPr lang="fr-FR" dirty="0"/>
              <a:t>Dans la demande d'extraction, cliquez sur </a:t>
            </a:r>
            <a:r>
              <a:rPr lang="fr-FR" b="1" dirty="0"/>
              <a:t>Terminer</a:t>
            </a:r>
            <a:r>
              <a:rPr lang="fr-FR" dirty="0"/>
              <a:t>.</a:t>
            </a:r>
          </a:p>
          <a:p>
            <a:pPr marL="623888" indent="-361950">
              <a:buFont typeface="+mj-lt"/>
              <a:buAutoNum type="arabicPeriod" startAt="10"/>
            </a:pPr>
            <a:r>
              <a:rPr lang="fr-FR" dirty="0"/>
              <a:t>Dans la boîte de dialogue </a:t>
            </a:r>
            <a:r>
              <a:rPr lang="fr-FR" b="1" dirty="0"/>
              <a:t>Terminer la demande d'extraction </a:t>
            </a:r>
            <a:r>
              <a:rPr lang="fr-FR" dirty="0"/>
              <a:t>, cliquez sur </a:t>
            </a:r>
            <a:r>
              <a:rPr lang="fr-FR" b="1" dirty="0"/>
              <a:t>Terminer la fusion </a:t>
            </a:r>
            <a:r>
              <a:rPr lang="fr-FR" dirty="0"/>
              <a:t>. Cela lancera une série de processus exécutés automatiquement :</a:t>
            </a:r>
          </a:p>
          <a:p>
            <a:pPr marL="900113" indent="-361950">
              <a:buFont typeface="Courier New" panose="02070309020205020404" pitchFamily="49" charset="0"/>
              <a:buChar char="o"/>
              <a:tabLst>
                <a:tab pos="623888" algn="l"/>
              </a:tabLst>
            </a:pPr>
            <a:r>
              <a:rPr lang="fr-FR" dirty="0"/>
              <a:t>La branche thématique avec toutes ses modifications de code sera fusionnée dans la </a:t>
            </a:r>
            <a:r>
              <a:rPr lang="fr-FR" dirty="0">
                <a:solidFill>
                  <a:srgbClr val="FF4B94"/>
                </a:solidFill>
              </a:rPr>
              <a:t>master</a:t>
            </a:r>
            <a:r>
              <a:rPr lang="fr-FR" dirty="0"/>
              <a:t> branche.</a:t>
            </a:r>
          </a:p>
          <a:p>
            <a:pPr marL="900113" indent="-361950">
              <a:buFont typeface="Courier New" panose="02070309020205020404" pitchFamily="49" charset="0"/>
              <a:buChar char="o"/>
              <a:tabLst>
                <a:tab pos="623888" algn="l"/>
              </a:tabLst>
            </a:pPr>
            <a:r>
              <a:rPr lang="fr-FR" dirty="0"/>
              <a:t>La validation de la </a:t>
            </a:r>
            <a:r>
              <a:rPr lang="fr-FR" dirty="0">
                <a:solidFill>
                  <a:srgbClr val="FF4B94"/>
                </a:solidFill>
              </a:rPr>
              <a:t>master</a:t>
            </a:r>
            <a:r>
              <a:rPr lang="fr-FR" dirty="0"/>
              <a:t> branche déclenchera une construction CI, créant une nouvelle version de notre application (un nouveau </a:t>
            </a:r>
            <a:r>
              <a:rPr lang="fr-FR" dirty="0">
                <a:solidFill>
                  <a:srgbClr val="FF4B94"/>
                </a:solidFill>
              </a:rPr>
              <a:t>myapp.war </a:t>
            </a:r>
            <a:r>
              <a:rPr lang="fr-FR" dirty="0"/>
              <a:t>fichier).</a:t>
            </a:r>
          </a:p>
          <a:p>
            <a:pPr marL="900113" indent="-361950">
              <a:buFont typeface="Courier New" panose="02070309020205020404" pitchFamily="49" charset="0"/>
              <a:buChar char="o"/>
              <a:tabLst>
                <a:tab pos="623888" algn="l"/>
              </a:tabLst>
            </a:pPr>
            <a:r>
              <a:rPr lang="fr-FR" dirty="0"/>
              <a:t>Comme la construction du CI était pour la </a:t>
            </a:r>
            <a:r>
              <a:rPr lang="fr-FR" dirty="0">
                <a:solidFill>
                  <a:srgbClr val="FF4B94"/>
                </a:solidFill>
              </a:rPr>
              <a:t>master</a:t>
            </a:r>
            <a:r>
              <a:rPr lang="fr-FR" dirty="0"/>
              <a:t> branche, si la construction a réussi, une nouvelle version sera automatiquement créée dans la définition de la version.</a:t>
            </a:r>
          </a:p>
          <a:p>
            <a:pPr marL="900113" indent="-361950">
              <a:buFont typeface="Courier New" panose="02070309020205020404" pitchFamily="49" charset="0"/>
              <a:buChar char="o"/>
              <a:tabLst>
                <a:tab pos="623888" algn="l"/>
              </a:tabLst>
            </a:pPr>
            <a:r>
              <a:rPr lang="fr-FR" dirty="0"/>
              <a:t>La nouvelle version récupérera automatiquement le dossier de candidature (notre </a:t>
            </a:r>
            <a:r>
              <a:rPr lang="fr-FR" dirty="0">
                <a:solidFill>
                  <a:srgbClr val="FF4B94"/>
                </a:solidFill>
              </a:rPr>
              <a:t>myapp.war </a:t>
            </a:r>
            <a:r>
              <a:rPr lang="fr-FR" dirty="0"/>
              <a:t>fichier) et le déploiera sur la </a:t>
            </a:r>
            <a:r>
              <a:rPr lang="fr-FR" dirty="0">
                <a:solidFill>
                  <a:srgbClr val="FF4B94"/>
                </a:solidFill>
              </a:rPr>
              <a:t>Dev</a:t>
            </a:r>
            <a:r>
              <a:rPr lang="fr-FR" dirty="0"/>
              <a:t> scène.</a:t>
            </a:r>
          </a:p>
          <a:p>
            <a:pPr marL="900113" indent="-361950">
              <a:buFont typeface="Courier New" panose="02070309020205020404" pitchFamily="49" charset="0"/>
              <a:buChar char="o"/>
              <a:tabLst>
                <a:tab pos="623888" algn="l"/>
              </a:tabLst>
            </a:pPr>
            <a:r>
              <a:rPr lang="fr-FR" dirty="0"/>
              <a:t>Si le déploiement </a:t>
            </a:r>
            <a:r>
              <a:rPr lang="fr-FR" dirty="0">
                <a:solidFill>
                  <a:srgbClr val="FF4B94"/>
                </a:solidFill>
              </a:rPr>
              <a:t>Dev </a:t>
            </a:r>
            <a:r>
              <a:rPr lang="fr-FR" dirty="0">
                <a:solidFill>
                  <a:schemeClr val="tx1"/>
                </a:solidFill>
              </a:rPr>
              <a:t>s’est </a:t>
            </a:r>
            <a:r>
              <a:rPr lang="fr-FR" dirty="0"/>
              <a:t> bien passé, la demande d'approbation de l' </a:t>
            </a:r>
            <a:r>
              <a:rPr lang="fr-FR" dirty="0">
                <a:solidFill>
                  <a:srgbClr val="FF4B94"/>
                </a:solidFill>
              </a:rPr>
              <a:t>Prod</a:t>
            </a:r>
            <a:r>
              <a:rPr lang="fr-FR" dirty="0"/>
              <a:t> étape sera envoyée.</a:t>
            </a:r>
          </a:p>
          <a:p>
            <a:pPr marL="900113" indent="-361950">
              <a:buFont typeface="Courier New" panose="02070309020205020404" pitchFamily="49" charset="0"/>
              <a:buChar char="o"/>
              <a:tabLst>
                <a:tab pos="623888" algn="l"/>
              </a:tabLst>
            </a:pPr>
            <a:r>
              <a:rPr lang="fr-FR" dirty="0"/>
              <a:t>Une fois le déploiement </a:t>
            </a:r>
            <a:r>
              <a:rPr lang="fr-FR" dirty="0">
                <a:solidFill>
                  <a:srgbClr val="FF4B94"/>
                </a:solidFill>
              </a:rPr>
              <a:t>Prod</a:t>
            </a:r>
            <a:r>
              <a:rPr lang="fr-FR" dirty="0"/>
              <a:t> approuvé, le nouveau package sera finalement déployé en production.</a:t>
            </a:r>
          </a:p>
          <a:p>
            <a:pPr marL="261938">
              <a:tabLst>
                <a:tab pos="623888" algn="l"/>
              </a:tabLst>
            </a:pPr>
            <a:r>
              <a:rPr lang="fr-FR" dirty="0"/>
              <a:t>Vous pouvez suivre ces événements en accédant à nouveau à la section </a:t>
            </a:r>
            <a:r>
              <a:rPr lang="fr-FR" b="1" dirty="0"/>
              <a:t>Azure Pipelines </a:t>
            </a:r>
            <a:r>
              <a:rPr lang="fr-FR" dirty="0"/>
              <a:t>, puis à la section </a:t>
            </a:r>
            <a:r>
              <a:rPr lang="fr-FR" b="1" dirty="0"/>
              <a:t>Releases</a:t>
            </a:r>
            <a:r>
              <a:rPr lang="fr-FR" dirty="0"/>
              <a:t> et en cliquant sur la version actuelle</a:t>
            </a:r>
          </a:p>
        </p:txBody>
      </p:sp>
      <p:sp>
        <p:nvSpPr>
          <p:cNvPr id="11" name="Titre 1">
            <a:extLst>
              <a:ext uri="{FF2B5EF4-FFF2-40B4-BE49-F238E27FC236}">
                <a16:creationId xmlns:a16="http://schemas.microsoft.com/office/drawing/2014/main" id="{6C50D424-ECB9-1235-AF99-1E666314D1FA}"/>
              </a:ext>
            </a:extLst>
          </p:cNvPr>
          <p:cNvSpPr>
            <a:spLocks noGrp="1"/>
          </p:cNvSpPr>
          <p:nvPr>
            <p:ph type="title"/>
          </p:nvPr>
        </p:nvSpPr>
        <p:spPr>
          <a:xfrm>
            <a:off x="180000" y="400050"/>
            <a:ext cx="5075172" cy="415143"/>
          </a:xfrm>
        </p:spPr>
        <p:txBody>
          <a:bodyPr/>
          <a:lstStyle/>
          <a:p>
            <a:r>
              <a:rPr lang="fr-CA" sz="2000" dirty="0">
                <a:effectLst/>
                <a:latin typeface="Calibri" panose="020F0502020204030204" pitchFamily="34" charset="0"/>
                <a:ea typeface="Liberation Sans Narrow"/>
              </a:rPr>
              <a:t>Implémentation de la CI/CD avec GitHub</a:t>
            </a:r>
            <a:endParaRPr lang="fr-FR" dirty="0"/>
          </a:p>
        </p:txBody>
      </p:sp>
    </p:spTree>
    <p:extLst>
      <p:ext uri="{BB962C8B-B14F-4D97-AF65-F5344CB8AC3E}">
        <p14:creationId xmlns:p14="http://schemas.microsoft.com/office/powerpoint/2010/main" val="2316975994"/>
      </p:ext>
    </p:extLst>
  </p:cSld>
  <p:clrMapOvr>
    <a:masterClrMapping/>
  </p:clrMapOvr>
</p:sld>
</file>

<file path=ppt/theme/theme1.xml><?xml version="1.0" encoding="utf-8"?>
<a:theme xmlns:a="http://schemas.openxmlformats.org/drawingml/2006/main" name="BASE RT VALIDEE OK">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ersonnalisé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SE RT VALIDEE OK" id="{BA342A57-EAB6-4D7E-892F-6283F0790B36}" vid="{49F05F4C-B370-465F-B45B-A0D009F9B739}"/>
    </a:ext>
  </a:extLst>
</a:theme>
</file>

<file path=docProps/app.xml><?xml version="1.0" encoding="utf-8"?>
<Properties xmlns="http://schemas.openxmlformats.org/officeDocument/2006/extended-properties" xmlns:vt="http://schemas.openxmlformats.org/officeDocument/2006/docPropsVTypes">
  <Template>Thème WEBFORCE3 OK</Template>
  <TotalTime>1303</TotalTime>
  <Words>11990</Words>
  <Application>Microsoft Macintosh PowerPoint</Application>
  <PresentationFormat>Grand écran</PresentationFormat>
  <Paragraphs>1047</Paragraphs>
  <Slides>101</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101</vt:i4>
      </vt:variant>
    </vt:vector>
  </HeadingPairs>
  <TitlesOfParts>
    <vt:vector size="108" baseType="lpstr">
      <vt:lpstr>Arial</vt:lpstr>
      <vt:lpstr>Calibri</vt:lpstr>
      <vt:lpstr>Courier New</vt:lpstr>
      <vt:lpstr>Segoe UI</vt:lpstr>
      <vt:lpstr>Symbol</vt:lpstr>
      <vt:lpstr>Wingdings</vt:lpstr>
      <vt:lpstr>BASE RT VALIDEE OK</vt:lpstr>
      <vt:lpstr>Présentation PowerPoint</vt:lpstr>
      <vt:lpstr>Présentation PowerPoint</vt:lpstr>
      <vt:lpstr>Présentation PowerPoint</vt:lpstr>
      <vt:lpstr>Présentation PowerPoint</vt:lpstr>
      <vt:lpstr>Présentation PowerPoint</vt:lpstr>
      <vt:lpstr>Présentation PowerPoint</vt:lpstr>
      <vt:lpstr>Activité 1</vt:lpstr>
      <vt:lpstr>Activité 1</vt:lpstr>
      <vt:lpstr>Activité 1</vt:lpstr>
      <vt:lpstr>Présentation PowerPoint</vt:lpstr>
      <vt:lpstr>Présentation PowerPoint</vt:lpstr>
      <vt:lpstr>Présentation PowerPoint</vt:lpstr>
      <vt:lpstr>Activité 1</vt:lpstr>
      <vt:lpstr>Activité 1</vt:lpstr>
      <vt:lpstr>Activité 1</vt:lpstr>
      <vt:lpstr>Activité 1</vt:lpstr>
      <vt:lpstr>Activité 1</vt:lpstr>
      <vt:lpstr>Activité 1</vt:lpstr>
      <vt:lpstr>Activité 1</vt:lpstr>
      <vt:lpstr>Activité 1</vt:lpstr>
      <vt:lpstr>Activité 1</vt:lpstr>
      <vt:lpstr>Activité 1</vt:lpstr>
      <vt:lpstr>Activité 1</vt:lpstr>
      <vt:lpstr>Activité 1</vt:lpstr>
      <vt:lpstr>Activité 1</vt:lpstr>
      <vt:lpstr>Activité 1</vt:lpstr>
      <vt:lpstr>Activité 1</vt:lpstr>
      <vt:lpstr>Activité 1</vt:lpstr>
      <vt:lpstr>Activité 1</vt:lpstr>
      <vt:lpstr>Activité 1</vt:lpstr>
      <vt:lpstr>Activité 1</vt:lpstr>
      <vt:lpstr>Activité 1</vt:lpstr>
      <vt:lpstr>Activité 1</vt:lpstr>
      <vt:lpstr>Activité 1</vt:lpstr>
      <vt:lpstr>Activité 1</vt:lpstr>
      <vt:lpstr>Présentation PowerPoint</vt:lpstr>
      <vt:lpstr>Présentation PowerPoint</vt:lpstr>
      <vt:lpstr>Activité 2</vt:lpstr>
      <vt:lpstr>Activité 2</vt:lpstr>
      <vt:lpstr>Activité 2</vt:lpstr>
      <vt:lpstr>Activité 2</vt:lpstr>
      <vt:lpstr>Activité 2</vt:lpstr>
      <vt:lpstr>Activité 2</vt:lpstr>
      <vt:lpstr>Activité 2</vt:lpstr>
      <vt:lpstr>Activité 2</vt:lpstr>
      <vt:lpstr>Activité 2</vt:lpstr>
      <vt:lpstr>Activité 2</vt:lpstr>
      <vt:lpstr>Activité 2</vt:lpstr>
      <vt:lpstr>Activité 2</vt:lpstr>
      <vt:lpstr>Activité 2</vt:lpstr>
      <vt:lpstr>Activité 2</vt:lpstr>
      <vt:lpstr>Activité 2</vt:lpstr>
      <vt:lpstr>Activité 2</vt:lpstr>
      <vt:lpstr>Activité 2</vt:lpstr>
      <vt:lpstr>Activité 2</vt:lpstr>
      <vt:lpstr>Activité 2</vt:lpstr>
      <vt:lpstr>Activité 2</vt:lpstr>
      <vt:lpstr>Activité 2</vt:lpstr>
      <vt:lpstr>Présentation PowerPoint</vt:lpstr>
      <vt:lpstr>Présentation PowerPoint</vt:lpstr>
      <vt:lpstr>Présentation PowerPoint</vt:lpstr>
      <vt:lpstr>Implémentation de la CI/CD avec GitHub</vt:lpstr>
      <vt:lpstr>Implémentation de la CI/CD avec GitHub</vt:lpstr>
      <vt:lpstr>Implémentation de la CI/CD avec GitHub</vt:lpstr>
      <vt:lpstr>Implémentation de la CI/CD avec GitHub</vt:lpstr>
      <vt:lpstr>Implémentation de la CI/CD avec GitHub</vt:lpstr>
      <vt:lpstr>Implémentation de la CI/CD avec GitHub</vt:lpstr>
      <vt:lpstr>Implémentation de la CI/CD avec GitHub</vt:lpstr>
      <vt:lpstr>Implémentation de la CI/CD avec GitHub</vt:lpstr>
      <vt:lpstr>Implémentation de la CI/CD avec GitHub</vt:lpstr>
      <vt:lpstr>Implémentation de la CI/CD avec GitHub</vt:lpstr>
      <vt:lpstr>Implémentation de la CI/CD avec GitHub</vt:lpstr>
      <vt:lpstr>Implémentation de la CI/CD avec GitHub</vt:lpstr>
      <vt:lpstr>Implémentation de la CI/CD avec GitHub</vt:lpstr>
      <vt:lpstr>Implémentation de la CI/CD avec GitHub</vt:lpstr>
      <vt:lpstr>Implémentation de la CI/CD avec GitHub</vt:lpstr>
      <vt:lpstr>Implémentation de la CI/CD avec GitHub</vt:lpstr>
      <vt:lpstr>Implémentation de la CI/CD avec GitHub</vt:lpstr>
      <vt:lpstr>Implémentation de la CI/CD avec GitHub</vt:lpstr>
      <vt:lpstr>Implémentation de la CI/CD avec GitHub</vt:lpstr>
      <vt:lpstr>Implémentation de la CI/CD avec GitHub</vt:lpstr>
      <vt:lpstr>Implémentation de la CI/CD avec GitHub</vt:lpstr>
      <vt:lpstr>Implémentation de la CI/CD avec GitHub</vt:lpstr>
      <vt:lpstr>Implémentation de la CI/CD avec GitHub</vt:lpstr>
      <vt:lpstr>Implémentation de la CI/CD avec GitHub</vt:lpstr>
      <vt:lpstr>Implémentation de la CI/CD avec GitHub</vt:lpstr>
      <vt:lpstr>Implémentation de la CI/CD avec GitHub</vt:lpstr>
      <vt:lpstr>Implémentation de la CI/CD avec GitHub</vt:lpstr>
      <vt:lpstr>Implémentation de la CI/CD avec GitHub</vt:lpstr>
      <vt:lpstr>Implémentation de la CI/CD avec GitHub</vt:lpstr>
      <vt:lpstr>Implémentation de la CI/CD avec GitHub</vt:lpstr>
      <vt:lpstr>Implémentation de la CI/CD avec GitHub</vt:lpstr>
      <vt:lpstr>Implémentation de la CI/CD avec GitHub</vt:lpstr>
      <vt:lpstr>Implémentation de la CI/CD avec GitHub</vt:lpstr>
      <vt:lpstr>Implémentation de la CI/CD avec GitHub</vt:lpstr>
      <vt:lpstr>Implémentation de la CI/CD avec GitHub</vt:lpstr>
      <vt:lpstr>Implémentation de la CI/CD avec GitHub</vt:lpstr>
      <vt:lpstr>Implémentation de la CI/CD avec GitHub</vt:lpstr>
      <vt:lpstr>Implémentation de la CI/CD avec GitHub</vt:lpstr>
      <vt:lpstr>Implémentation de la CI/CD avec GitHub</vt:lpstr>
      <vt:lpstr>Implémentation de la CI/CD avec GitHub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MORIN Coralie - externe</dc:creator>
  <cp:lastModifiedBy>Driss HATOCHI</cp:lastModifiedBy>
  <cp:revision>199</cp:revision>
  <dcterms:created xsi:type="dcterms:W3CDTF">2021-11-26T14:51:18Z</dcterms:created>
  <dcterms:modified xsi:type="dcterms:W3CDTF">2023-04-16T11:11:24Z</dcterms:modified>
</cp:coreProperties>
</file>