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400" r:id="rId3"/>
    <p:sldId id="399" r:id="rId4"/>
    <p:sldId id="40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1443694-2253-42B9-AC78-5E19BD3247BB}">
          <p14:sldIdLst>
            <p14:sldId id="257"/>
          </p14:sldIdLst>
        </p14:section>
        <p14:section name="DHCP" id="{E30F4E24-78CE-4524-BC9D-9B40CE773DF8}">
          <p14:sldIdLst>
            <p14:sldId id="400"/>
            <p14:sldId id="399"/>
            <p14:sldId id="40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46" autoAdjust="0"/>
    <p:restoredTop sz="94660"/>
  </p:normalViewPr>
  <p:slideViewPr>
    <p:cSldViewPr snapToGrid="0">
      <p:cViewPr>
        <p:scale>
          <a:sx n="100" d="100"/>
          <a:sy n="100" d="100"/>
        </p:scale>
        <p:origin x="58" y="-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BE023-AF5F-456C-9624-7D4A30D70AC6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57488-B987-47B9-972E-AA6776E1DA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308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91932-20BE-4C82-8B7B-B94F8E432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381940-AAE5-4926-901B-A46AC808F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586C92-E345-4757-9DD7-8E4E350C8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664CBA-5E2A-4A73-A773-E68629F5D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F9F5A2-72EA-4244-8AAE-DC19A3C9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55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FE3B3-D28F-4B96-920E-64DD3437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8272824-8205-42D7-8B85-5FCAF3A59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16239B-8EF7-42F7-9C04-82C24F2C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CE6943-62A7-441B-A263-C6A166B50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F77418-D2E6-4EDA-8C53-10941404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03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2338A58-1935-476B-930D-CD0190989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B10A3F-112B-42DD-AB4D-1937F7AE3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E3DA6-73FF-4935-BAC8-E670A16C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1BFE97-573C-4A16-816D-398B9D80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F76AF1-8C27-4FE8-A215-F2A410E9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87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33D265-A804-4D96-8A73-1BB14802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01D01-6F16-4723-97EA-1C88D6E02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A53E24-D277-42D0-9135-6F57BFC08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DF976D-C727-448A-A0F2-4FEEC696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AE0BC9-8344-4703-8D8C-3654DA6D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19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3CD2B-216B-491D-ACC0-1C073E451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8A162C-4700-4075-B94E-D3E189920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43E9F1-B412-41AB-8A48-6D79FD46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B81D06-AC02-4CEF-9005-9FC3845B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3FD52-85F5-4209-B298-2116CB1C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15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0CAF4B-8440-495D-98CC-790D8A9ED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ED5FE8-F2FA-4ECE-9196-89236E1FA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E74017-58DC-4E67-AAD8-B9E055318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4D4C4C-79D4-4F3F-9765-E207CFC0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F35F0C-3E7D-4297-A259-A02A01A9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21926B-E428-4A25-8212-0888E2F9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22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83A641-DBBF-4C46-B64C-D3498118A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33A6D5-9216-49D3-B5F9-A06585B9B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948202A-5AB0-4021-BBA9-B9A26D425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B55C28-3DEE-498E-B4DD-FB6284E6EB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34334EB-1E43-421E-93CF-4EFA3BE4C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9FE4D8A-0D0B-468F-95AB-B1E9A168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6B63B0-7D84-43D0-A075-6BB476C50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8A60DB1-53EE-4DBC-886E-0D31168F1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66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1D5DF7-192F-40FF-B7C0-F0B26222D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E99A2A-3C12-4F7F-BE5C-1E1D5CDE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16337C-674A-43A4-9B57-9BA556BD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824270-FBB9-4867-9164-52F9D150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33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B89EB8F-84D8-43D2-A6C6-DCB31A7A6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DC4B86-63CA-4F13-86FA-CC7A3EE62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40D71A-9F7A-48CE-BC25-38DE32409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12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0CE27-A244-4A39-BC87-A1A54588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6E3C02-B613-43CF-8C0B-06C4F075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2492D-2EEA-4F33-ABE3-EBEF9A664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6D6D84-A56C-44E3-885A-C0F010BA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3725D4-E303-4173-AFDF-38D09AD8F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8EDC1D-C076-4E90-8534-DEF5548B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57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EB2C9-9A00-45E9-BB83-9EB06DADE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5685455-F154-40FC-9706-E275FB5FE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4B2850-3F05-4685-BEC8-34A2BEDD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B07073-78E0-4977-AE1D-DAC227DF0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D78B4E-08FE-4753-B821-72BC1590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0318FC-B4F1-4A09-84A6-5B5E0F37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62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78F73FC-DCE6-4C58-9E81-9F185F2E1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025066-27BA-4835-B6D3-7D1DCA0AA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15ED9-98A0-4305-8E2A-5FDA9D582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A83CE-4C63-43E5-9DEF-5F930EC9487B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EE3AB1-3B2C-418B-B2CD-1E35E884F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CB6913-1B5F-41F3-AAE1-AB9889E77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42939-0FC7-4520-8676-1AD2B0F66A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8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212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C5C994-1820-4D85-9EDA-0DFF144D543F}"/>
              </a:ext>
            </a:extLst>
          </p:cNvPr>
          <p:cNvSpPr/>
          <p:nvPr/>
        </p:nvSpPr>
        <p:spPr>
          <a:xfrm>
            <a:off x="7189365" y="1070587"/>
            <a:ext cx="446294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kern="0" dirty="0">
                <a:solidFill>
                  <a:srgbClr val="1C3151"/>
                </a:solidFill>
                <a:ea typeface="맑은 고딕" pitchFamily="34"/>
                <a:cs typeface="Calibri" panose="020F0502020204030204" pitchFamily="34" charset="0"/>
              </a:rPr>
              <a:t>Travail pratique 1</a:t>
            </a:r>
          </a:p>
          <a:p>
            <a:pPr marL="457200" indent="-457200" algn="ctr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kern="0" dirty="0">
                <a:solidFill>
                  <a:srgbClr val="1C3151"/>
                </a:solidFill>
                <a:ea typeface="맑은 고딕" pitchFamily="34"/>
                <a:cs typeface="Calibri" panose="020F0502020204030204" pitchFamily="34" charset="0"/>
              </a:rPr>
              <a:t>Travail pratique 2</a:t>
            </a:r>
          </a:p>
        </p:txBody>
      </p:sp>
    </p:spTree>
    <p:extLst>
      <p:ext uri="{BB962C8B-B14F-4D97-AF65-F5344CB8AC3E}">
        <p14:creationId xmlns:p14="http://schemas.microsoft.com/office/powerpoint/2010/main" val="310103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>
            <a:extLst>
              <a:ext uri="{FF2B5EF4-FFF2-40B4-BE49-F238E27FC236}">
                <a16:creationId xmlns:a16="http://schemas.microsoft.com/office/drawing/2014/main" id="{228D3F66-E2AB-4925-9DEC-5E5B317C458D}"/>
              </a:ext>
            </a:extLst>
          </p:cNvPr>
          <p:cNvSpPr txBox="1">
            <a:spLocks/>
          </p:cNvSpPr>
          <p:nvPr/>
        </p:nvSpPr>
        <p:spPr>
          <a:xfrm>
            <a:off x="748145" y="1782618"/>
            <a:ext cx="10233891" cy="4208878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2A5D62D8-E8C1-410C-82B8-08E2D370F996}"/>
              </a:ext>
            </a:extLst>
          </p:cNvPr>
          <p:cNvSpPr txBox="1">
            <a:spLocks/>
          </p:cNvSpPr>
          <p:nvPr/>
        </p:nvSpPr>
        <p:spPr>
          <a:xfrm>
            <a:off x="179999" y="866504"/>
            <a:ext cx="5064662" cy="4449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rgbClr val="FF78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FF78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27E9C485-F68E-4FD7-BCBE-1113C366A5F5}"/>
              </a:ext>
            </a:extLst>
          </p:cNvPr>
          <p:cNvSpPr txBox="1">
            <a:spLocks/>
          </p:cNvSpPr>
          <p:nvPr/>
        </p:nvSpPr>
        <p:spPr>
          <a:xfrm>
            <a:off x="179999" y="452230"/>
            <a:ext cx="5814001" cy="41514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FF78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01 – Travail pratique 1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7EC991E-1A23-1192-F13F-8330EDFEC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259" y="5093314"/>
            <a:ext cx="6806841" cy="1446117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A5986A61-8FB0-8813-B373-46A276FCC278}"/>
              </a:ext>
            </a:extLst>
          </p:cNvPr>
          <p:cNvSpPr txBox="1"/>
          <p:nvPr/>
        </p:nvSpPr>
        <p:spPr>
          <a:xfrm>
            <a:off x="748145" y="1353613"/>
            <a:ext cx="10603347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Renommer votre machine à SRV-DHCP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Configurer votre carte réseau avec l’adresse IP suivante : 10.10.10.254 et le masque sous réseau : 255.255.255.0 en utilisant le fichier de configuration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Redémarrer le service réseau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Afficher la configuration de votre carte réseau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Donner l’adresse </a:t>
            </a:r>
            <a:r>
              <a:rPr lang="fr-FR" sz="1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ip</a:t>
            </a: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 10.10.10.100 à la machine cliente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Tester la connectivité via la commande ping, si ça fonctionne on passe à la question suivante sinon on vérifie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Installer le serveur DHCP s’il n’est pas encore installé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Vérifier si le package est bien installé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Configurer le serveur DHCP pour attribuer des adresses IP aux clients du réseau selon les paramètres suivants 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Plage d’adresses : de 10.10.10.10 à 10.10.10.25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Durée du bail par défaut : 10 jour.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Durée max du bail : 20 jours.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Passerelle par défaut : 10.10.10.1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Afficher le contenu du fichier de configuration de votre serveur DHCP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Redémarrer le serveur DHCP (dépanner la configuration en cas d’erreur)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Changer la configuration du client en dynamique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Tester le bon fonctionnement du serveur DHCP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Quel est le résultat de ce test ? Expliquer ?</a:t>
            </a:r>
          </a:p>
        </p:txBody>
      </p:sp>
    </p:spTree>
    <p:extLst>
      <p:ext uri="{BB962C8B-B14F-4D97-AF65-F5344CB8AC3E}">
        <p14:creationId xmlns:p14="http://schemas.microsoft.com/office/powerpoint/2010/main" val="287316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3">
            <a:extLst>
              <a:ext uri="{FF2B5EF4-FFF2-40B4-BE49-F238E27FC236}">
                <a16:creationId xmlns:a16="http://schemas.microsoft.com/office/drawing/2014/main" id="{228D3F66-E2AB-4925-9DEC-5E5B317C458D}"/>
              </a:ext>
            </a:extLst>
          </p:cNvPr>
          <p:cNvSpPr txBox="1">
            <a:spLocks/>
          </p:cNvSpPr>
          <p:nvPr/>
        </p:nvSpPr>
        <p:spPr>
          <a:xfrm>
            <a:off x="748145" y="1782618"/>
            <a:ext cx="10233891" cy="4208878"/>
          </a:xfrm>
          <a:prstGeom prst="rect">
            <a:avLst/>
          </a:prstGeom>
        </p:spPr>
        <p:txBody>
          <a:bodyPr/>
          <a:lstStyle>
            <a:lvl1pPr marL="285750" indent="-285750" algn="just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ts val="16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56565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fr-FR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2A5D62D8-E8C1-410C-82B8-08E2D370F996}"/>
              </a:ext>
            </a:extLst>
          </p:cNvPr>
          <p:cNvSpPr txBox="1">
            <a:spLocks/>
          </p:cNvSpPr>
          <p:nvPr/>
        </p:nvSpPr>
        <p:spPr>
          <a:xfrm>
            <a:off x="179999" y="866504"/>
            <a:ext cx="5064662" cy="4449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rgbClr val="FF78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FF78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27E9C485-F68E-4FD7-BCBE-1113C366A5F5}"/>
              </a:ext>
            </a:extLst>
          </p:cNvPr>
          <p:cNvSpPr txBox="1">
            <a:spLocks/>
          </p:cNvSpPr>
          <p:nvPr/>
        </p:nvSpPr>
        <p:spPr>
          <a:xfrm>
            <a:off x="179999" y="452230"/>
            <a:ext cx="5814001" cy="415143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FF78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78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02 – Travail pratique 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5986A61-8FB0-8813-B373-46A276FCC278}"/>
              </a:ext>
            </a:extLst>
          </p:cNvPr>
          <p:cNvSpPr txBox="1"/>
          <p:nvPr/>
        </p:nvSpPr>
        <p:spPr>
          <a:xfrm>
            <a:off x="748145" y="1537126"/>
            <a:ext cx="10603347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Configuration du serveur DHCP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Configurer le serveur DHCP pour les deux réseaux 192.168.1.0/24 (entre serveur DHCP et DHCP </a:t>
            </a:r>
            <a:r>
              <a:rPr lang="fr-FR" sz="1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relay</a:t>
            </a: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) et 172.16.0.0/16 (entre le client et le serveur DHCP </a:t>
            </a:r>
            <a:r>
              <a:rPr lang="fr-FR" sz="1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relay</a:t>
            </a: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Configurer et Activer le routage IP sur le serveur et l’agent de relais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Configurer une adresse IP statique sur le client et Tester la connectivité </a:t>
            </a:r>
          </a:p>
          <a:p>
            <a:pPr marL="342900" indent="-342900">
              <a:buFont typeface="+mj-lt"/>
              <a:buAutoNum type="romanU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Configuration de l’agent de relais DHCP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Installer le Package </a:t>
            </a:r>
            <a:r>
              <a:rPr lang="fr-FR" sz="1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dhcp</a:t>
            </a: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-Relay sur la machine relais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Configure le Fichier Script  de l’agent de relais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Activer et démarrer l’agent de relais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Tester le bon Fonctionnement de l’agent de relais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Configurer le client comme client DHCP 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Demander un bail </a:t>
            </a:r>
            <a:r>
              <a:rPr lang="fr-FR" sz="1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dhcp</a:t>
            </a: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</a:p>
          <a:p>
            <a:pPr marL="342900" indent="-342900">
              <a:buFont typeface="+mj-lt"/>
              <a:buAutoNum type="romanU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Configuration de la Réservation DHCP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Configurer une réservation DHCP multi-accès pour le client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Une seule carte Réseau carte 1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Sur switch2 : 192.168.1.5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Sur switch1 : 172.16.0.5</a:t>
            </a:r>
          </a:p>
          <a:p>
            <a:pPr marL="342900" indent="-342900">
              <a:buFont typeface="+mj-lt"/>
              <a:buAutoNum type="romanU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Configurer une réservation DHCP multi-interfaces pour le client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Deux cartes Réseau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Carte 1 sur switch2 : 192.168.1.50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Carte 2  </a:t>
            </a:r>
            <a:r>
              <a:rPr lang="fr-FR" sz="1400">
                <a:solidFill>
                  <a:srgbClr val="000000"/>
                </a:solidFill>
                <a:cs typeface="Times New Roman" panose="02020603050405020304" pitchFamily="18" charset="0"/>
              </a:rPr>
              <a:t>sur switch2 </a:t>
            </a:r>
            <a:r>
              <a:rPr lang="fr-FR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: 192.168.1.50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1102AEB-AA1E-7A0F-65E5-6700F8F371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344" y="4304017"/>
            <a:ext cx="5027420" cy="202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1343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/>
      <a:lstStyle>
        <a:defPPr algn="ctr">
          <a:defRPr sz="2800" b="1" dirty="0">
            <a:solidFill>
              <a:srgbClr val="00784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23728</TotalTime>
  <Words>347</Words>
  <Application>Microsoft Office PowerPoint</Application>
  <PresentationFormat>Grand écran</PresentationFormat>
  <Paragraphs>43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ABDERRAHMANE ATMANI</dc:creator>
  <cp:lastModifiedBy>ABDERRAHMANE ATMANI</cp:lastModifiedBy>
  <cp:revision>323</cp:revision>
  <dcterms:created xsi:type="dcterms:W3CDTF">2022-03-23T13:41:33Z</dcterms:created>
  <dcterms:modified xsi:type="dcterms:W3CDTF">2022-08-01T23:22:35Z</dcterms:modified>
</cp:coreProperties>
</file>